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8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9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10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2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3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4.xml" ContentType="application/vnd.openxmlformats-officedocument.theme+xml"/>
  <Override PartName="/ppt/slideLayouts/slideLayout200.xml" ContentType="application/vnd.openxmlformats-officedocument.presentationml.slideLayout+xml"/>
  <Override PartName="/ppt/theme/theme15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16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63" r:id="rId5"/>
    <p:sldMasterId id="2147483665" r:id="rId6"/>
    <p:sldMasterId id="2147483661" r:id="rId7"/>
    <p:sldMasterId id="2147483694" r:id="rId8"/>
    <p:sldMasterId id="2147483720" r:id="rId9"/>
    <p:sldMasterId id="2147483751" r:id="rId10"/>
    <p:sldMasterId id="2147483840" r:id="rId11"/>
    <p:sldMasterId id="2147483853" r:id="rId12"/>
    <p:sldMasterId id="2147483887" r:id="rId13"/>
    <p:sldMasterId id="2147483919" r:id="rId14"/>
    <p:sldMasterId id="2147483940" r:id="rId15"/>
    <p:sldMasterId id="2147483957" r:id="rId16"/>
    <p:sldMasterId id="2147483982" r:id="rId17"/>
    <p:sldMasterId id="2147484016" r:id="rId18"/>
    <p:sldMasterId id="2147484018" r:id="rId19"/>
    <p:sldMasterId id="2147484058" r:id="rId20"/>
  </p:sldMasterIdLst>
  <p:notesMasterIdLst>
    <p:notesMasterId r:id="rId34"/>
  </p:notesMasterIdLst>
  <p:handoutMasterIdLst>
    <p:handoutMasterId r:id="rId35"/>
  </p:handoutMasterIdLst>
  <p:sldIdLst>
    <p:sldId id="381" r:id="rId21"/>
    <p:sldId id="541" r:id="rId22"/>
    <p:sldId id="398" r:id="rId23"/>
    <p:sldId id="352" r:id="rId24"/>
    <p:sldId id="306" r:id="rId25"/>
    <p:sldId id="3621" r:id="rId26"/>
    <p:sldId id="3635" r:id="rId27"/>
    <p:sldId id="3634" r:id="rId28"/>
    <p:sldId id="3622" r:id="rId29"/>
    <p:sldId id="3623" r:id="rId30"/>
    <p:sldId id="3624" r:id="rId31"/>
    <p:sldId id="500" r:id="rId32"/>
    <p:sldId id="363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C682E15-2E16-4A71-9152-67FB457BC042}">
          <p14:sldIdLst>
            <p14:sldId id="381"/>
            <p14:sldId id="541"/>
            <p14:sldId id="398"/>
            <p14:sldId id="352"/>
            <p14:sldId id="306"/>
            <p14:sldId id="3621"/>
            <p14:sldId id="3635"/>
            <p14:sldId id="3634"/>
            <p14:sldId id="3622"/>
            <p14:sldId id="3623"/>
            <p14:sldId id="3624"/>
            <p14:sldId id="500"/>
            <p14:sldId id="36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249AE2-FD5E-5A40-9D6A-7B54DE36E839}" v="17" dt="2019-01-14T17:12:01.1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9677" autoAdjust="0"/>
  </p:normalViewPr>
  <p:slideViewPr>
    <p:cSldViewPr snapToGrid="0">
      <p:cViewPr varScale="1"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6.xml"/><Relationship Id="rId39" Type="http://schemas.openxmlformats.org/officeDocument/2006/relationships/tableStyles" Target="tableStyles.xml"/><Relationship Id="rId21" Type="http://schemas.openxmlformats.org/officeDocument/2006/relationships/slide" Target="slides/slide1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9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handoutMaster" Target="handoutMasters/handoutMaster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no Filicetti" userId="42c58076-3b3e-44cb-9b4c-b1f6029317d1" providerId="ADAL" clId="{97249AE2-FD5E-5A40-9D6A-7B54DE36E839}"/>
    <pc:docChg chg="custSel addSld delSld modSld sldOrd modSection">
      <pc:chgData name="Gino Filicetti" userId="42c58076-3b3e-44cb-9b4c-b1f6029317d1" providerId="ADAL" clId="{97249AE2-FD5E-5A40-9D6A-7B54DE36E839}" dt="2019-01-14T17:11:51.044" v="437" actId="2696"/>
      <pc:docMkLst>
        <pc:docMk/>
      </pc:docMkLst>
      <pc:sldChg chg="del">
        <pc:chgData name="Gino Filicetti" userId="42c58076-3b3e-44cb-9b4c-b1f6029317d1" providerId="ADAL" clId="{97249AE2-FD5E-5A40-9D6A-7B54DE36E839}" dt="2019-01-14T17:11:51.044" v="437" actId="2696"/>
        <pc:sldMkLst>
          <pc:docMk/>
          <pc:sldMk cId="2544838342" sldId="353"/>
        </pc:sldMkLst>
      </pc:sldChg>
      <pc:sldChg chg="delSp modSp">
        <pc:chgData name="Gino Filicetti" userId="42c58076-3b3e-44cb-9b4c-b1f6029317d1" providerId="ADAL" clId="{97249AE2-FD5E-5A40-9D6A-7B54DE36E839}" dt="2019-01-14T16:42:50.195" v="282" actId="20577"/>
        <pc:sldMkLst>
          <pc:docMk/>
          <pc:sldMk cId="1782923223" sldId="381"/>
        </pc:sldMkLst>
        <pc:spChg chg="mod">
          <ac:chgData name="Gino Filicetti" userId="42c58076-3b3e-44cb-9b4c-b1f6029317d1" providerId="ADAL" clId="{97249AE2-FD5E-5A40-9D6A-7B54DE36E839}" dt="2019-01-14T16:35:11.930" v="36" actId="20577"/>
          <ac:spMkLst>
            <pc:docMk/>
            <pc:sldMk cId="1782923223" sldId="381"/>
            <ac:spMk id="7" creationId="{BAFCAE5A-9CD9-4174-B276-7602652603E4}"/>
          </ac:spMkLst>
        </pc:spChg>
        <pc:spChg chg="mod">
          <ac:chgData name="Gino Filicetti" userId="42c58076-3b3e-44cb-9b4c-b1f6029317d1" providerId="ADAL" clId="{97249AE2-FD5E-5A40-9D6A-7B54DE36E839}" dt="2019-01-14T16:35:53.375" v="94" actId="20577"/>
          <ac:spMkLst>
            <pc:docMk/>
            <pc:sldMk cId="1782923223" sldId="381"/>
            <ac:spMk id="8" creationId="{70BC1254-1437-412B-A0C4-F2AEC941EDA1}"/>
          </ac:spMkLst>
        </pc:spChg>
        <pc:spChg chg="mod">
          <ac:chgData name="Gino Filicetti" userId="42c58076-3b3e-44cb-9b4c-b1f6029317d1" providerId="ADAL" clId="{97249AE2-FD5E-5A40-9D6A-7B54DE36E839}" dt="2019-01-14T16:42:50.195" v="282" actId="20577"/>
          <ac:spMkLst>
            <pc:docMk/>
            <pc:sldMk cId="1782923223" sldId="381"/>
            <ac:spMk id="10" creationId="{9DB0AC3D-16B1-43FA-A495-5853A4B7BC97}"/>
          </ac:spMkLst>
        </pc:spChg>
        <pc:spChg chg="mod">
          <ac:chgData name="Gino Filicetti" userId="42c58076-3b3e-44cb-9b4c-b1f6029317d1" providerId="ADAL" clId="{97249AE2-FD5E-5A40-9D6A-7B54DE36E839}" dt="2019-01-14T16:35:37.373" v="51" actId="20577"/>
          <ac:spMkLst>
            <pc:docMk/>
            <pc:sldMk cId="1782923223" sldId="381"/>
            <ac:spMk id="11" creationId="{730D2516-AE11-40C5-8311-507F9FCBAB3B}"/>
          </ac:spMkLst>
        </pc:spChg>
        <pc:spChg chg="del">
          <ac:chgData name="Gino Filicetti" userId="42c58076-3b3e-44cb-9b4c-b1f6029317d1" providerId="ADAL" clId="{97249AE2-FD5E-5A40-9D6A-7B54DE36E839}" dt="2019-01-14T16:36:20.911" v="144" actId="478"/>
          <ac:spMkLst>
            <pc:docMk/>
            <pc:sldMk cId="1782923223" sldId="381"/>
            <ac:spMk id="12" creationId="{0902D50E-4F75-47DC-9A0F-870301FF0B3E}"/>
          </ac:spMkLst>
        </pc:spChg>
        <pc:spChg chg="mod">
          <ac:chgData name="Gino Filicetti" userId="42c58076-3b3e-44cb-9b4c-b1f6029317d1" providerId="ADAL" clId="{97249AE2-FD5E-5A40-9D6A-7B54DE36E839}" dt="2019-01-14T16:36:00.239" v="118" actId="20577"/>
          <ac:spMkLst>
            <pc:docMk/>
            <pc:sldMk cId="1782923223" sldId="381"/>
            <ac:spMk id="13" creationId="{533E6C56-6457-40E0-9DF4-742824DD22A6}"/>
          </ac:spMkLst>
        </pc:spChg>
        <pc:spChg chg="del">
          <ac:chgData name="Gino Filicetti" userId="42c58076-3b3e-44cb-9b4c-b1f6029317d1" providerId="ADAL" clId="{97249AE2-FD5E-5A40-9D6A-7B54DE36E839}" dt="2019-01-14T16:36:18.644" v="143" actId="478"/>
          <ac:spMkLst>
            <pc:docMk/>
            <pc:sldMk cId="1782923223" sldId="381"/>
            <ac:spMk id="14" creationId="{3199A5A9-FE38-4D10-BE46-311EF361B674}"/>
          </ac:spMkLst>
        </pc:spChg>
        <pc:spChg chg="mod">
          <ac:chgData name="Gino Filicetti" userId="42c58076-3b3e-44cb-9b4c-b1f6029317d1" providerId="ADAL" clId="{97249AE2-FD5E-5A40-9D6A-7B54DE36E839}" dt="2019-01-14T16:35:45.409" v="68" actId="20577"/>
          <ac:spMkLst>
            <pc:docMk/>
            <pc:sldMk cId="1782923223" sldId="381"/>
            <ac:spMk id="21" creationId="{D6D478F9-A0BA-46F8-839C-FD5A30327CB6}"/>
          </ac:spMkLst>
        </pc:spChg>
        <pc:spChg chg="mod">
          <ac:chgData name="Gino Filicetti" userId="42c58076-3b3e-44cb-9b4c-b1f6029317d1" providerId="ADAL" clId="{97249AE2-FD5E-5A40-9D6A-7B54DE36E839}" dt="2019-01-14T16:36:07.975" v="142" actId="20577"/>
          <ac:spMkLst>
            <pc:docMk/>
            <pc:sldMk cId="1782923223" sldId="381"/>
            <ac:spMk id="22" creationId="{7F6FB13C-7E4B-4F65-B2AF-B2980F7F4330}"/>
          </ac:spMkLst>
        </pc:spChg>
      </pc:sldChg>
      <pc:sldChg chg="del">
        <pc:chgData name="Gino Filicetti" userId="42c58076-3b3e-44cb-9b4c-b1f6029317d1" providerId="ADAL" clId="{97249AE2-FD5E-5A40-9D6A-7B54DE36E839}" dt="2019-01-14T16:38:16.736" v="203" actId="2696"/>
        <pc:sldMkLst>
          <pc:docMk/>
          <pc:sldMk cId="555431728" sldId="520"/>
        </pc:sldMkLst>
      </pc:sldChg>
      <pc:sldChg chg="modSp">
        <pc:chgData name="Gino Filicetti" userId="42c58076-3b3e-44cb-9b4c-b1f6029317d1" providerId="ADAL" clId="{97249AE2-FD5E-5A40-9D6A-7B54DE36E839}" dt="2019-01-14T16:42:45.795" v="280" actId="27636"/>
        <pc:sldMkLst>
          <pc:docMk/>
          <pc:sldMk cId="4188521845" sldId="541"/>
        </pc:sldMkLst>
        <pc:spChg chg="mod">
          <ac:chgData name="Gino Filicetti" userId="42c58076-3b3e-44cb-9b4c-b1f6029317d1" providerId="ADAL" clId="{97249AE2-FD5E-5A40-9D6A-7B54DE36E839}" dt="2019-01-14T16:37:31.184" v="200" actId="20577"/>
          <ac:spMkLst>
            <pc:docMk/>
            <pc:sldMk cId="4188521845" sldId="541"/>
            <ac:spMk id="4" creationId="{00000000-0000-0000-0000-000000000000}"/>
          </ac:spMkLst>
        </pc:spChg>
        <pc:spChg chg="mod">
          <ac:chgData name="Gino Filicetti" userId="42c58076-3b3e-44cb-9b4c-b1f6029317d1" providerId="ADAL" clId="{97249AE2-FD5E-5A40-9D6A-7B54DE36E839}" dt="2019-01-14T16:42:45.795" v="280" actId="27636"/>
          <ac:spMkLst>
            <pc:docMk/>
            <pc:sldMk cId="4188521845" sldId="541"/>
            <ac:spMk id="6" creationId="{5C27DE31-05E3-4CB7-B516-7993717BFCC3}"/>
          </ac:spMkLst>
        </pc:spChg>
        <pc:spChg chg="mod">
          <ac:chgData name="Gino Filicetti" userId="42c58076-3b3e-44cb-9b4c-b1f6029317d1" providerId="ADAL" clId="{97249AE2-FD5E-5A40-9D6A-7B54DE36E839}" dt="2019-01-14T16:36:53.599" v="178" actId="20577"/>
          <ac:spMkLst>
            <pc:docMk/>
            <pc:sldMk cId="4188521845" sldId="541"/>
            <ac:spMk id="7" creationId="{427592CA-1E00-C142-9435-727BD0779788}"/>
          </ac:spMkLst>
        </pc:spChg>
      </pc:sldChg>
      <pc:sldChg chg="addSp delSp modSp ord">
        <pc:chgData name="Gino Filicetti" userId="42c58076-3b3e-44cb-9b4c-b1f6029317d1" providerId="ADAL" clId="{97249AE2-FD5E-5A40-9D6A-7B54DE36E839}" dt="2019-01-14T17:04:13.228" v="436"/>
        <pc:sldMkLst>
          <pc:docMk/>
          <pc:sldMk cId="875239523" sldId="3621"/>
        </pc:sldMkLst>
        <pc:spChg chg="mod">
          <ac:chgData name="Gino Filicetti" userId="42c58076-3b3e-44cb-9b4c-b1f6029317d1" providerId="ADAL" clId="{97249AE2-FD5E-5A40-9D6A-7B54DE36E839}" dt="2019-01-14T17:03:08.482" v="413" actId="20577"/>
          <ac:spMkLst>
            <pc:docMk/>
            <pc:sldMk cId="875239523" sldId="3621"/>
            <ac:spMk id="2" creationId="{F5F9A0B9-16EA-674C-9F51-93BF10956EE7}"/>
          </ac:spMkLst>
        </pc:spChg>
        <pc:spChg chg="mod">
          <ac:chgData name="Gino Filicetti" userId="42c58076-3b3e-44cb-9b4c-b1f6029317d1" providerId="ADAL" clId="{97249AE2-FD5E-5A40-9D6A-7B54DE36E839}" dt="2019-01-14T17:01:10.254" v="304" actId="20577"/>
          <ac:spMkLst>
            <pc:docMk/>
            <pc:sldMk cId="875239523" sldId="3621"/>
            <ac:spMk id="5" creationId="{0DADFA8C-24AF-3540-80D8-FFEAB44EB08A}"/>
          </ac:spMkLst>
        </pc:spChg>
        <pc:spChg chg="add mod">
          <ac:chgData name="Gino Filicetti" userId="42c58076-3b3e-44cb-9b4c-b1f6029317d1" providerId="ADAL" clId="{97249AE2-FD5E-5A40-9D6A-7B54DE36E839}" dt="2019-01-14T17:02:58.321" v="411" actId="1076"/>
          <ac:spMkLst>
            <pc:docMk/>
            <pc:sldMk cId="875239523" sldId="3621"/>
            <ac:spMk id="6" creationId="{11631938-0FCB-B446-ABD1-EAC0E85BE746}"/>
          </ac:spMkLst>
        </pc:spChg>
        <pc:spChg chg="del">
          <ac:chgData name="Gino Filicetti" userId="42c58076-3b3e-44cb-9b4c-b1f6029317d1" providerId="ADAL" clId="{97249AE2-FD5E-5A40-9D6A-7B54DE36E839}" dt="2019-01-14T16:38:21.164" v="204" actId="478"/>
          <ac:spMkLst>
            <pc:docMk/>
            <pc:sldMk cId="875239523" sldId="3621"/>
            <ac:spMk id="7" creationId="{3C7F126B-842B-0A41-9C34-F0B51DAF9DB4}"/>
          </ac:spMkLst>
        </pc:spChg>
        <pc:spChg chg="add del mod">
          <ac:chgData name="Gino Filicetti" userId="42c58076-3b3e-44cb-9b4c-b1f6029317d1" providerId="ADAL" clId="{97249AE2-FD5E-5A40-9D6A-7B54DE36E839}" dt="2019-01-14T17:03:41.630" v="429"/>
          <ac:spMkLst>
            <pc:docMk/>
            <pc:sldMk cId="875239523" sldId="3621"/>
            <ac:spMk id="8" creationId="{2CC8CABD-8E8B-2F4C-B70A-A18512DDFB44}"/>
          </ac:spMkLst>
        </pc:spChg>
      </pc:sldChg>
      <pc:sldChg chg="addSp delSp modSp">
        <pc:chgData name="Gino Filicetti" userId="42c58076-3b3e-44cb-9b4c-b1f6029317d1" providerId="ADAL" clId="{97249AE2-FD5E-5A40-9D6A-7B54DE36E839}" dt="2019-01-14T17:03:51.444" v="431" actId="1076"/>
        <pc:sldMkLst>
          <pc:docMk/>
          <pc:sldMk cId="3678274658" sldId="3622"/>
        </pc:sldMkLst>
        <pc:spChg chg="mod">
          <ac:chgData name="Gino Filicetti" userId="42c58076-3b3e-44cb-9b4c-b1f6029317d1" providerId="ADAL" clId="{97249AE2-FD5E-5A40-9D6A-7B54DE36E839}" dt="2019-01-14T16:39:55.122" v="213" actId="20577"/>
          <ac:spMkLst>
            <pc:docMk/>
            <pc:sldMk cId="3678274658" sldId="3622"/>
            <ac:spMk id="2" creationId="{F5F9A0B9-16EA-674C-9F51-93BF10956EE7}"/>
          </ac:spMkLst>
        </pc:spChg>
        <pc:spChg chg="add mod">
          <ac:chgData name="Gino Filicetti" userId="42c58076-3b3e-44cb-9b4c-b1f6029317d1" providerId="ADAL" clId="{97249AE2-FD5E-5A40-9D6A-7B54DE36E839}" dt="2019-01-14T17:03:51.444" v="431" actId="1076"/>
          <ac:spMkLst>
            <pc:docMk/>
            <pc:sldMk cId="3678274658" sldId="3622"/>
            <ac:spMk id="8" creationId="{C26A790D-F914-394A-89D2-10557D92112F}"/>
          </ac:spMkLst>
        </pc:spChg>
        <pc:spChg chg="del">
          <ac:chgData name="Gino Filicetti" userId="42c58076-3b3e-44cb-9b4c-b1f6029317d1" providerId="ADAL" clId="{97249AE2-FD5E-5A40-9D6A-7B54DE36E839}" dt="2019-01-14T16:39:31.586" v="207" actId="478"/>
          <ac:spMkLst>
            <pc:docMk/>
            <pc:sldMk cId="3678274658" sldId="3622"/>
            <ac:spMk id="10" creationId="{1EF49DCA-0B87-F24B-B5C1-1E49400D180E}"/>
          </ac:spMkLst>
        </pc:spChg>
      </pc:sldChg>
      <pc:sldChg chg="addSp delSp modSp">
        <pc:chgData name="Gino Filicetti" userId="42c58076-3b3e-44cb-9b4c-b1f6029317d1" providerId="ADAL" clId="{97249AE2-FD5E-5A40-9D6A-7B54DE36E839}" dt="2019-01-14T17:03:55.817" v="432"/>
        <pc:sldMkLst>
          <pc:docMk/>
          <pc:sldMk cId="1940555578" sldId="3623"/>
        </pc:sldMkLst>
        <pc:spChg chg="mod">
          <ac:chgData name="Gino Filicetti" userId="42c58076-3b3e-44cb-9b4c-b1f6029317d1" providerId="ADAL" clId="{97249AE2-FD5E-5A40-9D6A-7B54DE36E839}" dt="2019-01-14T16:41:39.420" v="275" actId="20577"/>
          <ac:spMkLst>
            <pc:docMk/>
            <pc:sldMk cId="1940555578" sldId="3623"/>
            <ac:spMk id="2" creationId="{F5F9A0B9-16EA-674C-9F51-93BF10956EE7}"/>
          </ac:spMkLst>
        </pc:spChg>
        <pc:spChg chg="add">
          <ac:chgData name="Gino Filicetti" userId="42c58076-3b3e-44cb-9b4c-b1f6029317d1" providerId="ADAL" clId="{97249AE2-FD5E-5A40-9D6A-7B54DE36E839}" dt="2019-01-14T17:03:55.817" v="432"/>
          <ac:spMkLst>
            <pc:docMk/>
            <pc:sldMk cId="1940555578" sldId="3623"/>
            <ac:spMk id="6" creationId="{2EAD316A-D6E8-184C-928F-443489D9E196}"/>
          </ac:spMkLst>
        </pc:spChg>
        <pc:spChg chg="del">
          <ac:chgData name="Gino Filicetti" userId="42c58076-3b3e-44cb-9b4c-b1f6029317d1" providerId="ADAL" clId="{97249AE2-FD5E-5A40-9D6A-7B54DE36E839}" dt="2019-01-14T16:41:53.219" v="277" actId="478"/>
          <ac:spMkLst>
            <pc:docMk/>
            <pc:sldMk cId="1940555578" sldId="3623"/>
            <ac:spMk id="7" creationId="{41BC9005-4636-8946-9647-5045FA6332FD}"/>
          </ac:spMkLst>
        </pc:spChg>
      </pc:sldChg>
      <pc:sldChg chg="addSp delSp">
        <pc:chgData name="Gino Filicetti" userId="42c58076-3b3e-44cb-9b4c-b1f6029317d1" providerId="ADAL" clId="{97249AE2-FD5E-5A40-9D6A-7B54DE36E839}" dt="2019-01-14T17:03:58.182" v="433"/>
        <pc:sldMkLst>
          <pc:docMk/>
          <pc:sldMk cId="321641974" sldId="3624"/>
        </pc:sldMkLst>
        <pc:spChg chg="add">
          <ac:chgData name="Gino Filicetti" userId="42c58076-3b3e-44cb-9b4c-b1f6029317d1" providerId="ADAL" clId="{97249AE2-FD5E-5A40-9D6A-7B54DE36E839}" dt="2019-01-14T17:03:58.182" v="433"/>
          <ac:spMkLst>
            <pc:docMk/>
            <pc:sldMk cId="321641974" sldId="3624"/>
            <ac:spMk id="7" creationId="{472D9D88-8CA5-6A4F-BE1A-780A0D6D53BD}"/>
          </ac:spMkLst>
        </pc:spChg>
        <pc:spChg chg="del">
          <ac:chgData name="Gino Filicetti" userId="42c58076-3b3e-44cb-9b4c-b1f6029317d1" providerId="ADAL" clId="{97249AE2-FD5E-5A40-9D6A-7B54DE36E839}" dt="2019-01-14T16:41:49.733" v="276" actId="478"/>
          <ac:spMkLst>
            <pc:docMk/>
            <pc:sldMk cId="321641974" sldId="3624"/>
            <ac:spMk id="8" creationId="{BCED411A-1B84-2A44-B961-E7B14EF93871}"/>
          </ac:spMkLst>
        </pc:spChg>
      </pc:sldChg>
      <pc:sldChg chg="del">
        <pc:chgData name="Gino Filicetti" userId="42c58076-3b3e-44cb-9b4c-b1f6029317d1" providerId="ADAL" clId="{97249AE2-FD5E-5A40-9D6A-7B54DE36E839}" dt="2019-01-14T16:38:16.693" v="201" actId="2696"/>
        <pc:sldMkLst>
          <pc:docMk/>
          <pc:sldMk cId="3857020850" sldId="3631"/>
        </pc:sldMkLst>
      </pc:sldChg>
      <pc:sldChg chg="del">
        <pc:chgData name="Gino Filicetti" userId="42c58076-3b3e-44cb-9b4c-b1f6029317d1" providerId="ADAL" clId="{97249AE2-FD5E-5A40-9D6A-7B54DE36E839}" dt="2019-01-14T16:38:16.710" v="202" actId="2696"/>
        <pc:sldMkLst>
          <pc:docMk/>
          <pc:sldMk cId="717268266" sldId="3632"/>
        </pc:sldMkLst>
      </pc:sldChg>
      <pc:sldChg chg="addSp delSp ord">
        <pc:chgData name="Gino Filicetti" userId="42c58076-3b3e-44cb-9b4c-b1f6029317d1" providerId="ADAL" clId="{97249AE2-FD5E-5A40-9D6A-7B54DE36E839}" dt="2019-01-14T17:04:08.183" v="434"/>
        <pc:sldMkLst>
          <pc:docMk/>
          <pc:sldMk cId="1473274422" sldId="3634"/>
        </pc:sldMkLst>
        <pc:spChg chg="del">
          <ac:chgData name="Gino Filicetti" userId="42c58076-3b3e-44cb-9b4c-b1f6029317d1" providerId="ADAL" clId="{97249AE2-FD5E-5A40-9D6A-7B54DE36E839}" dt="2019-01-14T16:39:26.241" v="206" actId="478"/>
          <ac:spMkLst>
            <pc:docMk/>
            <pc:sldMk cId="1473274422" sldId="3634"/>
            <ac:spMk id="7" creationId="{FC149397-C1CA-4939-B7DB-EA1514298B1C}"/>
          </ac:spMkLst>
        </pc:spChg>
        <pc:spChg chg="del">
          <ac:chgData name="Gino Filicetti" userId="42c58076-3b3e-44cb-9b4c-b1f6029317d1" providerId="ADAL" clId="{97249AE2-FD5E-5A40-9D6A-7B54DE36E839}" dt="2019-01-14T16:38:43.435" v="205" actId="478"/>
          <ac:spMkLst>
            <pc:docMk/>
            <pc:sldMk cId="1473274422" sldId="3634"/>
            <ac:spMk id="9" creationId="{8E104DE3-3C4D-AB49-AD5D-969F48DAD2A1}"/>
          </ac:spMkLst>
        </pc:spChg>
        <pc:spChg chg="add">
          <ac:chgData name="Gino Filicetti" userId="42c58076-3b3e-44cb-9b4c-b1f6029317d1" providerId="ADAL" clId="{97249AE2-FD5E-5A40-9D6A-7B54DE36E839}" dt="2019-01-14T17:04:08.183" v="434"/>
          <ac:spMkLst>
            <pc:docMk/>
            <pc:sldMk cId="1473274422" sldId="3634"/>
            <ac:spMk id="10" creationId="{3F041D55-6BB4-F24E-872F-DF37797547C4}"/>
          </ac:spMkLst>
        </pc:spChg>
      </pc:sldChg>
      <pc:sldChg chg="addSp add">
        <pc:chgData name="Gino Filicetti" userId="42c58076-3b3e-44cb-9b4c-b1f6029317d1" providerId="ADAL" clId="{97249AE2-FD5E-5A40-9D6A-7B54DE36E839}" dt="2019-01-14T17:04:09.154" v="435"/>
        <pc:sldMkLst>
          <pc:docMk/>
          <pc:sldMk cId="2236270373" sldId="3635"/>
        </pc:sldMkLst>
        <pc:spChg chg="add">
          <ac:chgData name="Gino Filicetti" userId="42c58076-3b3e-44cb-9b4c-b1f6029317d1" providerId="ADAL" clId="{97249AE2-FD5E-5A40-9D6A-7B54DE36E839}" dt="2019-01-14T17:04:09.154" v="435"/>
          <ac:spMkLst>
            <pc:docMk/>
            <pc:sldMk cId="2236270373" sldId="3635"/>
            <ac:spMk id="4" creationId="{40D3D524-2672-1B45-8E50-1BB179355D7B}"/>
          </ac:spMkLst>
        </pc:spChg>
      </pc:sldChg>
      <pc:sldChg chg="add del">
        <pc:chgData name="Gino Filicetti" userId="42c58076-3b3e-44cb-9b4c-b1f6029317d1" providerId="ADAL" clId="{97249AE2-FD5E-5A40-9D6A-7B54DE36E839}" dt="2019-01-14T17:01:46.051" v="365"/>
        <pc:sldMkLst>
          <pc:docMk/>
          <pc:sldMk cId="295296520" sldId="363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29697-4A6D-AC4B-B035-E737BE26C24F}" type="datetimeFigureOut">
              <a:rPr lang="en-US" smtClean="0"/>
              <a:t>1/14/19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66E8A-67CA-C341-8374-503D670F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87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95838-E26F-BF4F-AF40-5695E293B9BE}" type="datetimeFigureOut">
              <a:rPr lang="en-US" smtClean="0"/>
              <a:t>1/14/19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375D1-61FB-3243-8074-59CD80939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84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272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59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069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only get out what you put in, don't be lazy.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Knowledge Retention through Pain and Discomfort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604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not grow a garden like this…   but at least you can learn while trying.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468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we’ll cover logistics…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40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teams working as teams!</a:t>
            </a:r>
          </a:p>
          <a:p>
            <a:pPr lvl="1"/>
            <a:r>
              <a:rPr lang="en-US" dirty="0"/>
              <a:t>Encourage all to “learn from” and “share with” each other!</a:t>
            </a:r>
          </a:p>
          <a:p>
            <a:pPr lvl="1"/>
            <a:r>
              <a:rPr lang="en-US" dirty="0"/>
              <a:t>If you observe individuals racing ahead, encourage them to help those who are behind.</a:t>
            </a:r>
          </a:p>
          <a:p>
            <a:pPr lvl="1"/>
            <a:r>
              <a:rPr lang="en-US" dirty="0"/>
              <a:t>Encourage attendees to use their team’s channel on MS Teams to collaborate/share info! </a:t>
            </a:r>
          </a:p>
          <a:p>
            <a:r>
              <a:rPr lang="en-US" dirty="0"/>
              <a:t>Unblock teams who get stuck </a:t>
            </a:r>
          </a:p>
          <a:p>
            <a:pPr lvl="1"/>
            <a:r>
              <a:rPr lang="en-US" dirty="0"/>
              <a:t>Encourage team members to unblock each other first!</a:t>
            </a:r>
          </a:p>
          <a:p>
            <a:pPr lvl="1"/>
            <a:r>
              <a:rPr lang="en-US" dirty="0"/>
              <a:t>Provide hints, but not answers</a:t>
            </a:r>
          </a:p>
          <a:p>
            <a:pPr lvl="1"/>
            <a:r>
              <a:rPr lang="en-US" dirty="0"/>
              <a:t>If you observe individuals stuck for a while, help them get moving so they don’t lose interest.</a:t>
            </a:r>
          </a:p>
          <a:p>
            <a:r>
              <a:rPr lang="en-US" dirty="0"/>
              <a:t>Provide hints/pointers to the teams on how to solve problems &amp; where to find information.</a:t>
            </a:r>
          </a:p>
          <a:p>
            <a:pPr lvl="1"/>
            <a:r>
              <a:rPr lang="en-US" dirty="0"/>
              <a:t>Use the answers/solutions in the proctor’s guide, but don’t share with the attendees</a:t>
            </a:r>
          </a:p>
          <a:p>
            <a:pPr lvl="1"/>
            <a:r>
              <a:rPr lang="en-US" dirty="0"/>
              <a:t>Proctor’s guide won’t be comprehensive.  As SMEs, proctors should use their knowledge to help with solution hints/ideas.  </a:t>
            </a:r>
          </a:p>
          <a:p>
            <a:r>
              <a:rPr lang="en-US" dirty="0"/>
              <a:t>Notify the emcee of unexpected blockers that arise during the event so they can be communicated to all, and recorded for future reference.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53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2501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305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32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6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04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8260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913716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583741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495572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909573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1535008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7997077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889643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1/14/19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48148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5808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2738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4053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5328485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853366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32623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0801429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875805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3544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46928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1788101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41865064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9723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239" y="1187621"/>
            <a:ext cx="6274974" cy="2689656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1208198"/>
            <a:ext cx="8368705" cy="1167217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2110562"/>
            <a:ext cx="8368707" cy="223605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585" y="6133828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0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566154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873084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5807801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38750679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7527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HEAD,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279" y="1900504"/>
            <a:ext cx="11500338" cy="1514902"/>
          </a:xfrm>
          <a:prstGeom prst="rect">
            <a:avLst/>
          </a:prstGeom>
        </p:spPr>
        <p:txBody>
          <a:bodyPr vert="horz"/>
          <a:lstStyle>
            <a:lvl1pPr marL="280121" indent="-280121">
              <a:lnSpc>
                <a:spcPct val="110000"/>
              </a:lnSpc>
              <a:buClr>
                <a:schemeClr val="tx1"/>
              </a:buClr>
              <a:buFont typeface="Arial"/>
              <a:buChar char="•"/>
              <a:defRPr sz="1372">
                <a:solidFill>
                  <a:schemeClr val="tx1"/>
                </a:solidFill>
              </a:defRPr>
            </a:lvl1pPr>
            <a:lvl2pPr marL="561741" indent="-280121">
              <a:lnSpc>
                <a:spcPct val="110000"/>
              </a:lnSpc>
              <a:buFont typeface="Lucida Grande"/>
              <a:buChar char="-"/>
              <a:defRPr sz="1372">
                <a:solidFill>
                  <a:schemeClr val="tx1"/>
                </a:solidFill>
              </a:defRPr>
            </a:lvl2pPr>
            <a:lvl3pPr marL="86848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3pPr>
            <a:lvl4pPr marL="115010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4pPr>
            <a:lvl5pPr marL="1105327" indent="0">
              <a:buFont typeface="Wingdings" charset="2"/>
              <a:buNone/>
              <a:defRPr sz="1372">
                <a:solidFill>
                  <a:schemeClr val="tx1"/>
                </a:solidFill>
              </a:defRPr>
            </a:lvl5pPr>
          </a:lstStyle>
          <a:p>
            <a:pPr lvl="0"/>
            <a:r>
              <a:rPr lang="en-CA"/>
              <a:t>First level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  <a:endParaRPr lang="en-US"/>
          </a:p>
          <a:p>
            <a:pPr lvl="3"/>
            <a:endParaRPr lang="en-US"/>
          </a:p>
          <a:p>
            <a:pPr lvl="3"/>
            <a:endParaRPr lang="en-CA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5825" y="784483"/>
            <a:ext cx="5373880" cy="4834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157"/>
            </a:lvl1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5825" y="257796"/>
            <a:ext cx="12192000" cy="543008"/>
          </a:xfrm>
          <a:prstGeom prst="rect">
            <a:avLst/>
          </a:prstGeom>
        </p:spPr>
        <p:txBody>
          <a:bodyPr lIns="0">
            <a:normAutofit/>
          </a:bodyPr>
          <a:lstStyle>
            <a:lvl1pPr>
              <a:defRPr sz="313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5839582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6" y="1122363"/>
            <a:ext cx="11034445" cy="2387600"/>
          </a:xfrm>
        </p:spPr>
        <p:txBody>
          <a:bodyPr anchor="b"/>
          <a:lstStyle>
            <a:lvl1pPr algn="l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6" y="3602038"/>
            <a:ext cx="11034445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328220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2631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9966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7175433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4470041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603466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85378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402546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56515663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9631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2781815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863750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45188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9716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3924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6209" y="2394244"/>
            <a:ext cx="4605934" cy="20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9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7080375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316897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7553909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1/14/19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53595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26D9F-6948-4C13-80AA-BCE8907DA7B9}"/>
              </a:ext>
            </a:extLst>
          </p:cNvPr>
          <p:cNvSpPr txBox="1">
            <a:spLocks/>
          </p:cNvSpPr>
          <p:nvPr userDrawn="1"/>
        </p:nvSpPr>
        <p:spPr>
          <a:xfrm>
            <a:off x="588263" y="1871544"/>
            <a:ext cx="4167887" cy="1661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Digital Transformation Academy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6FFF-25F2-41E2-8FA0-29D4571CCACB}"/>
              </a:ext>
            </a:extLst>
          </p:cNvPr>
          <p:cNvSpPr/>
          <p:nvPr userDrawn="1"/>
        </p:nvSpPr>
        <p:spPr bwMode="auto">
          <a:xfrm>
            <a:off x="584200" y="3962399"/>
            <a:ext cx="41719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Las Vegas, Nevada</a:t>
            </a:r>
          </a:p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September 12–14,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AB964-EC7A-4C2E-AAA9-D592E2BB03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65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26D9F-6948-4C13-80AA-BCE8907DA7B9}"/>
              </a:ext>
            </a:extLst>
          </p:cNvPr>
          <p:cNvSpPr txBox="1">
            <a:spLocks/>
          </p:cNvSpPr>
          <p:nvPr userDrawn="1"/>
        </p:nvSpPr>
        <p:spPr>
          <a:xfrm>
            <a:off x="588263" y="1871544"/>
            <a:ext cx="4167887" cy="1661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Digital Transformation Academy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6FFF-25F2-41E2-8FA0-29D4571CCACB}"/>
              </a:ext>
            </a:extLst>
          </p:cNvPr>
          <p:cNvSpPr/>
          <p:nvPr userDrawn="1"/>
        </p:nvSpPr>
        <p:spPr bwMode="auto">
          <a:xfrm>
            <a:off x="584200" y="3962399"/>
            <a:ext cx="41719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Las Vegas, Nevada</a:t>
            </a:r>
          </a:p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September 12–14,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A5E8D-9CD3-49CC-93B1-2DC02EA8D0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91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504746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286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4572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6858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9144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67523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tex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40604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22504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984" y="484298"/>
            <a:ext cx="6995026" cy="1300000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97619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17994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88845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7514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987834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103485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</a:t>
            </a:r>
            <a:br>
              <a:rPr lang="en-US"/>
            </a:br>
            <a:r>
              <a:rPr lang="en-US"/>
              <a:t>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981628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82401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93664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6591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8191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8048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15005" y="288560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08814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9160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569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53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92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348799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613721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833804" y="6662835"/>
            <a:ext cx="104196" cy="9060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lang="en-US" sz="654" smtClean="0">
                <a:gradFill>
                  <a:gsLst>
                    <a:gs pos="31624">
                      <a:srgbClr val="505050"/>
                    </a:gs>
                    <a:gs pos="45000">
                      <a:srgbClr val="505050"/>
                    </a:gs>
                  </a:gsLst>
                  <a:lin ang="5400000" scaled="0"/>
                </a:gradFill>
              </a:defRPr>
            </a:lvl1pPr>
          </a:lstStyle>
          <a:p>
            <a:pPr defTabSz="807385">
              <a:lnSpc>
                <a:spcPct val="90000"/>
              </a:lnSpc>
            </a:pPr>
            <a:fld id="{2BDEB1D2-51A7-4905-969F-F05A60425C66}" type="slidenum">
              <a:rPr lang="en-US" smtClean="0"/>
              <a:pPr defTabSz="807385">
                <a:lnSpc>
                  <a:spcPct val="90000"/>
                </a:lnSpc>
              </a:pPr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35857" y="210738"/>
            <a:ext cx="11720286" cy="32592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5229713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2235-C08E-4AEA-8D61-FC3E7E13898F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A7EF-9311-444E-9915-F8574E1A5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5419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8F2A2D2-DE9B-4819-9052-7451D1D54C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01308788"/>
      </p:ext>
    </p:extLst>
  </p:cSld>
  <p:clrMapOvr>
    <a:masterClrMapping/>
  </p:clrMapOvr>
  <p:hf hdr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E28BD72-8F4D-45F0-895D-618DDEA404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848D9E-E208-474E-B8F8-6B6EF468998A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2108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3734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3591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6910" y="280362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546" y="5927467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hape 78">
            <a:extLst>
              <a:ext uri="{FF2B5EF4-FFF2-40B4-BE49-F238E27FC236}">
                <a16:creationId xmlns:a16="http://schemas.microsoft.com/office/drawing/2014/main" id="{DA021890-D16A-D649-AA1E-9ED7EFA69AF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sp>
        <p:nvSpPr>
          <p:cNvPr id="9" name="Shape 78">
            <a:extLst>
              <a:ext uri="{FF2B5EF4-FFF2-40B4-BE49-F238E27FC236}">
                <a16:creationId xmlns:a16="http://schemas.microsoft.com/office/drawing/2014/main" id="{596BDBB1-DFCE-5B44-8169-B1A6DE61560F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3190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</p:spTree>
    <p:extLst>
      <p:ext uri="{BB962C8B-B14F-4D97-AF65-F5344CB8AC3E}">
        <p14:creationId xmlns:p14="http://schemas.microsoft.com/office/powerpoint/2010/main" val="86442767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11731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80007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3019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47F45D9-95A5-4648-AE3A-82DCC6FFC59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  <p:sp>
        <p:nvSpPr>
          <p:cNvPr id="4" name="Title Placeholder 2">
            <a:extLst>
              <a:ext uri="{FF2B5EF4-FFF2-40B4-BE49-F238E27FC236}">
                <a16:creationId xmlns:a16="http://schemas.microsoft.com/office/drawing/2014/main" id="{871EF881-5E89-4644-A1E8-CF4882056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800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BF09F98-AD56-4DD4-83C9-B72AC6215059}"/>
              </a:ext>
            </a:extLst>
          </p:cNvPr>
          <p:cNvSpPr txBox="1">
            <a:spLocks/>
          </p:cNvSpPr>
          <p:nvPr userDrawn="1"/>
        </p:nvSpPr>
        <p:spPr>
          <a:xfrm>
            <a:off x="1" y="6400032"/>
            <a:ext cx="528074" cy="266241"/>
          </a:xfrm>
          <a:prstGeom prst="rect">
            <a:avLst/>
          </a:prstGeom>
        </p:spPr>
        <p:txBody>
          <a:bodyPr vert="horz" lIns="91440" tIns="45720" rIns="182880" bIns="18288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BBD8D9-29AA-4D60-87D3-27E8B62423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2" y="1866900"/>
            <a:ext cx="5638798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129936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DD21F8-4159-4A66-BDF8-AFEDA3479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FC412D9-CA04-44CF-B8DB-95E7E19204D5}"/>
              </a:ext>
            </a:extLst>
          </p:cNvPr>
          <p:cNvSpPr txBox="1">
            <a:spLocks/>
          </p:cNvSpPr>
          <p:nvPr userDrawn="1"/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CA683ED-48AE-4856-826D-F28B2D0ECF5C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6E31588E-9179-43F4-987F-E4B7A61DB4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15540100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lanted Image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0A937-5674-5E4D-BA15-88B347E17AE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D82040B-E8B0-4143-8A3F-EF4AA4D005D0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5BBFF32C-2A15-44C5-B538-CFD1F92176C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63714688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0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0453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D8D864-CFA6-477D-A4B4-FED8B094566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6103952" y="3276600"/>
            <a:ext cx="5622897" cy="28194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5711B6-47A7-4CF6-BE34-3532BF3B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33" y="1181100"/>
            <a:ext cx="5622897" cy="49149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04760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fidentiali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 userDrawn="1"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 userDrawn="1"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3379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Segoe UI Light"/>
                <a:cs typeface="+mn-cs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dirty="0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5F529DB-55F5-443A-A153-4B9166B90D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899"/>
            <a:ext cx="6858000" cy="4533899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0727679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103281" y="4851708"/>
            <a:ext cx="5615580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1" y="2757189"/>
            <a:ext cx="5615580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  <a:endParaRPr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3281" y="3960546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6256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2999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35885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2086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6102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60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7927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 with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772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5139835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8659241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200"/>
            <a:ext cx="4914900" cy="59436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6362700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926A96-C004-4096-9D90-1712BB110B8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6362700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4083783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57150A5-603E-45CB-90ED-88D5F012D7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1" y="1887751"/>
            <a:ext cx="11277600" cy="4208249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777832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6A3AC42-E7E4-4837-AD6D-7372F7227A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66900"/>
            <a:ext cx="5622897" cy="4514047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4F77650-FFA2-4226-8961-E8D673467F2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758089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039586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API call here</a:t>
            </a:r>
          </a:p>
        </p:txBody>
      </p:sp>
      <p:sp>
        <p:nvSpPr>
          <p:cNvPr id="15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3274985"/>
            <a:ext cx="5638800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Shape 69">
            <a:extLst>
              <a:ext uri="{FF2B5EF4-FFF2-40B4-BE49-F238E27FC236}">
                <a16:creationId xmlns:a16="http://schemas.microsoft.com/office/drawing/2014/main" id="{78CCEAB4-4301-9D4F-98B7-3C7144E5A3D5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3274985"/>
            <a:ext cx="5638799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6588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4097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8EE58690-5E7F-C345-9E54-40916B1A6C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4000500"/>
            <a:ext cx="5638800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Shape 69">
            <a:extLst>
              <a:ext uri="{FF2B5EF4-FFF2-40B4-BE49-F238E27FC236}">
                <a16:creationId xmlns:a16="http://schemas.microsoft.com/office/drawing/2014/main" id="{FD8EFF2A-00F8-1C47-B16D-242D1997A4AB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4000500"/>
            <a:ext cx="5638799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27417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5C63F4F-9B1D-48B9-B01E-A10B1592D270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257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26624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74C8F2-F047-4FCF-8943-2578FE19FE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39352"/>
            <a:ext cx="5622897" cy="4541596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990165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CDD260C-CCCD-467E-AF20-0BCBF4300AC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39352"/>
            <a:ext cx="5638799" cy="45415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493950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 userDrawn="1"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2382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dden slid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7B6D2C-4312-4967-BAAC-9D48AEB848A3}"/>
              </a:ext>
            </a:extLst>
          </p:cNvPr>
          <p:cNvSpPr/>
          <p:nvPr userDrawn="1"/>
        </p:nvSpPr>
        <p:spPr>
          <a:xfrm>
            <a:off x="0" y="6246796"/>
            <a:ext cx="12192000" cy="611204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69540-D041-46CC-B2E2-E9066012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34536-D30D-44F8-BCC3-003C1D55AB01}"/>
              </a:ext>
            </a:extLst>
          </p:cNvPr>
          <p:cNvSpPr txBox="1"/>
          <p:nvPr userDrawn="1"/>
        </p:nvSpPr>
        <p:spPr>
          <a:xfrm>
            <a:off x="105878" y="6306176"/>
            <a:ext cx="403298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Hidden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AD671C-BBA0-4AB5-91D7-E4F245ACA4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3102" y="1257300"/>
            <a:ext cx="11261697" cy="4980888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  <a:lvl2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sz="16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sz="1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AE94F-5DCA-ED49-8E82-3CDE4E869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7346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43940" y="6517209"/>
            <a:ext cx="2844904" cy="273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5EA2D-13DB-4BA1-9DA1-8ED54A2EEC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97873"/>
      </p:ext>
    </p:extLst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17715" y="201706"/>
            <a:ext cx="10232571" cy="326372"/>
          </a:xfrm>
        </p:spPr>
        <p:txBody>
          <a:bodyPr/>
          <a:lstStyle/>
          <a:p>
            <a:r>
              <a:rPr lang="en-US" sz="2118">
                <a:solidFill>
                  <a:schemeClr val="tx1"/>
                </a:solidFill>
              </a:rPr>
              <a:t>Click to edit Master title style</a:t>
            </a:r>
            <a:endParaRPr lang="en-US" sz="2118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422743" y="6611470"/>
            <a:ext cx="616857" cy="30681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82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263350" indent="0">
              <a:buNone/>
              <a:defRPr/>
            </a:lvl2pPr>
            <a:lvl3pPr marL="438915" indent="0">
              <a:buNone/>
              <a:defRPr/>
            </a:lvl3pPr>
            <a:lvl4pPr marL="614482" indent="0">
              <a:buNone/>
              <a:defRPr/>
            </a:lvl4pPr>
            <a:lvl5pPr marL="790047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5200218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44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28760038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2"/>
          <p:cNvSpPr/>
          <p:nvPr userDrawn="1"/>
        </p:nvSpPr>
        <p:spPr>
          <a:xfrm>
            <a:off x="112053" y="109829"/>
            <a:ext cx="11960112" cy="6606529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89617" tIns="44797" rIns="89617" bIns="4479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76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Shape 365"/>
          <p:cNvPicPr preferRelativeResize="0">
            <a:picLocks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836" y="-8249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 bwMode="auto">
          <a:xfrm>
            <a:off x="266064" y="2084190"/>
            <a:ext cx="6723187" cy="35862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47" tIns="143400" rIns="179247" bIns="1434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1" y="2084186"/>
            <a:ext cx="6723187" cy="1793104"/>
          </a:xfrm>
          <a:noFill/>
          <a:ln>
            <a:noFill/>
          </a:ln>
        </p:spPr>
        <p:txBody>
          <a:bodyPr lIns="146275" tIns="91422" rIns="146275" bIns="91422" anchor="t" anchorCtr="0"/>
          <a:lstStyle>
            <a:lvl1pPr>
              <a:defRPr sz="5294" spc="-97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3"/>
            <a:ext cx="6723187" cy="1789991"/>
          </a:xfrm>
        </p:spPr>
        <p:txBody>
          <a:bodyPr tIns="109704" bIns="109704">
            <a:noAutofit/>
          </a:bodyPr>
          <a:lstStyle>
            <a:lvl1pPr marL="0" indent="0">
              <a:spcBef>
                <a:spcPts val="0"/>
              </a:spcBef>
              <a:buNone/>
              <a:defRPr sz="303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43941" y="6193368"/>
            <a:ext cx="1664788" cy="35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4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9"/>
            <a:ext cx="11653523" cy="2015804"/>
          </a:xfrm>
        </p:spPr>
        <p:txBody>
          <a:bodyPr>
            <a:spAutoFit/>
          </a:bodyPr>
          <a:lstStyle>
            <a:lvl1pPr>
              <a:buClr>
                <a:srgbClr val="008774"/>
              </a:buClr>
              <a:defRPr sz="3627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877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893538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33558"/>
            <a:ext cx="11653523" cy="2129777"/>
          </a:xfrm>
        </p:spPr>
        <p:txBody>
          <a:bodyPr>
            <a:spAutoFit/>
          </a:bodyPr>
          <a:lstStyle>
            <a:lvl1pPr>
              <a:defRPr sz="2800" b="0"/>
            </a:lvl1pPr>
            <a:lvl2pPr>
              <a:defRPr sz="2600" b="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2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7132513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7720696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/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/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4238046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9180635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039"/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039"/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613392"/>
      </p:ext>
    </p:extLst>
  </p:cSld>
  <p:clrMapOvr>
    <a:masterClrMapping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495482"/>
      </p:ext>
    </p:extLst>
  </p:cSld>
  <p:clrMapOvr>
    <a:masterClrMapping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2697988"/>
          </a:xfrm>
          <a:noFill/>
        </p:spPr>
        <p:txBody>
          <a:bodyPr tIns="91422" bIns="91422" anchor="t" anchorCtr="0"/>
          <a:lstStyle>
            <a:lvl1pPr>
              <a:defRPr sz="7058" spc="-97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80"/>
            <a:ext cx="9860673" cy="1793881"/>
          </a:xfrm>
          <a:noFill/>
        </p:spPr>
        <p:txBody>
          <a:bodyPr lIns="182841" tIns="146275" rIns="182841" bIns="146275">
            <a:noAutofit/>
          </a:bodyPr>
          <a:lstStyle>
            <a:lvl1pPr marL="0" indent="0">
              <a:spcBef>
                <a:spcPts val="0"/>
              </a:spcBef>
              <a:buNone/>
              <a:defRPr sz="362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3142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2697988"/>
          </a:xfrm>
          <a:noFill/>
        </p:spPr>
        <p:txBody>
          <a:bodyPr tIns="91422" bIns="91422" anchor="t" anchorCtr="0"/>
          <a:lstStyle>
            <a:lvl1pPr>
              <a:defRPr lang="en-US" sz="7058" b="0" kern="1200" cap="none" spc="-97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3391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27641320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7596223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66935590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675894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682260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519109"/>
      </p:ext>
    </p:extLst>
  </p:cSld>
  <p:clrMapOvr>
    <a:masterClrMapping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183157"/>
      </p:ext>
    </p:extLst>
  </p:cSld>
  <p:clrMapOvr>
    <a:masterClrMapping/>
  </p:clrMapOvr>
  <p:transition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3" tIns="45713" rIns="45713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14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2" y="1197323"/>
            <a:ext cx="11653522" cy="1961485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5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5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8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7694270"/>
      </p:ext>
    </p:extLst>
  </p:cSld>
  <p:clrMapOvr>
    <a:masterClrMapping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29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47" tIns="143400" rIns="179247" bIns="143400" numCol="1" anchor="t" anchorCtr="0" compatLnSpc="1">
            <a:prstTxWarp prst="textNoShape">
              <a:avLst/>
            </a:prstTxWarp>
            <a:spAutoFit/>
          </a:bodyPr>
          <a:lstStyle/>
          <a:p>
            <a:pPr defTabSz="913736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2958513" y="2943654"/>
            <a:ext cx="3214044" cy="690695"/>
          </a:xfrm>
          <a:prstGeom prst="rect">
            <a:avLst/>
          </a:prstGeom>
        </p:spPr>
      </p:pic>
      <p:pic>
        <p:nvPicPr>
          <p:cNvPr id="4" name="Picture 3" descr="Pivotal_Teal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35" y="2681875"/>
            <a:ext cx="3103082" cy="12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467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5 -0.00124 L -3.4769E-6 1.71499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8" y="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91 3.85802E-6 L -2.35347E-6 3.85802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6"/>
            <a:ext cx="11653523" cy="2381448"/>
          </a:xfrm>
          <a:prstGeom prst="rect">
            <a:avLst/>
          </a:prstGeom>
        </p:spPr>
        <p:txBody>
          <a:bodyPr/>
          <a:lstStyle>
            <a:lvl1pPr marL="284730" indent="-284730">
              <a:buClr>
                <a:schemeClr val="tx1"/>
              </a:buClr>
              <a:buSzPct val="90000"/>
              <a:buFont typeface="Arial" pitchFamily="34" charset="0"/>
              <a:buChar char="•"/>
              <a:defRPr sz="36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26" indent="-275397">
              <a:buClr>
                <a:schemeClr val="tx1"/>
              </a:buClr>
              <a:buSzPct val="90000"/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57" indent="-284730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07" indent="-22405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57" indent="-224050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8"/>
            <a:ext cx="12192001" cy="619126"/>
          </a:xfrm>
          <a:prstGeom prst="rect">
            <a:avLst/>
          </a:prstGeom>
          <a:solidFill>
            <a:srgbClr val="FFFF99"/>
          </a:solidFill>
        </p:spPr>
        <p:txBody>
          <a:bodyPr wrap="square" lIns="155425" tIns="77712" rIns="155425" bIns="77712" anchor="b" anchorCtr="0">
            <a:noAutofit/>
          </a:bodyPr>
          <a:lstStyle>
            <a:lvl1pPr algn="r">
              <a:buFont typeface="Arial" pitchFamily="34" charset="0"/>
              <a:buNone/>
              <a:defRPr sz="3627" spc="-49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0327880"/>
      </p:ext>
    </p:extLst>
  </p:cSld>
  <p:clrMapOvr>
    <a:masterClrMapping/>
  </p:clrMapOvr>
  <p:transition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51"/>
          <p:cNvSpPr/>
          <p:nvPr userDrawn="1"/>
        </p:nvSpPr>
        <p:spPr>
          <a:xfrm>
            <a:off x="152400" y="149352"/>
            <a:ext cx="11887200" cy="6559296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txBody>
          <a:bodyPr lIns="121868" tIns="60918" rIns="121868" bIns="6091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48640" y="463299"/>
            <a:ext cx="7071360" cy="374683"/>
          </a:xfrm>
          <a:prstGeom prst="rect">
            <a:avLst/>
          </a:prstGeom>
          <a:effectLst/>
        </p:spPr>
        <p:txBody>
          <a:bodyPr lIns="0"/>
          <a:lstStyle>
            <a:lvl1pPr marL="0" indent="0">
              <a:buNone/>
              <a:defRPr sz="1372" b="1">
                <a:solidFill>
                  <a:srgbClr val="199F80"/>
                </a:solidFill>
              </a:defRPr>
            </a:lvl1pPr>
            <a:lvl2pPr marL="609416" indent="0">
              <a:buNone/>
              <a:defRPr sz="1372" b="1">
                <a:solidFill>
                  <a:schemeClr val="accent2"/>
                </a:solidFill>
              </a:defRPr>
            </a:lvl2pPr>
            <a:lvl3pPr marL="1218834" indent="0">
              <a:buNone/>
              <a:defRPr sz="1372" b="1">
                <a:solidFill>
                  <a:schemeClr val="accent2"/>
                </a:solidFill>
              </a:defRPr>
            </a:lvl3pPr>
            <a:lvl4pPr marL="1828251" indent="0">
              <a:buNone/>
              <a:defRPr sz="1372" b="1">
                <a:solidFill>
                  <a:schemeClr val="accent2"/>
                </a:solidFill>
              </a:defRPr>
            </a:lvl4pPr>
            <a:lvl5pPr marL="2437668" indent="0">
              <a:buNone/>
              <a:defRPr sz="1372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48640" y="730759"/>
            <a:ext cx="7071360" cy="48533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157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609416" indent="0">
              <a:buNone/>
              <a:defRPr sz="2157"/>
            </a:lvl2pPr>
            <a:lvl3pPr marL="1218834" indent="0">
              <a:buNone/>
              <a:defRPr sz="2157"/>
            </a:lvl3pPr>
            <a:lvl4pPr marL="1828251" indent="0">
              <a:buNone/>
              <a:defRPr sz="2157"/>
            </a:lvl4pPr>
            <a:lvl5pPr marL="2437668" indent="0">
              <a:buNone/>
              <a:defRPr sz="215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742500"/>
      </p:ext>
    </p:extLst>
  </p:cSld>
  <p:clrMapOvr>
    <a:masterClrMapping/>
  </p:clrMapOvr>
  <p:transition spd="slow">
    <p:wipe dir="r"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88951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4312" tIns="124312" rIns="124312" bIns="124312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431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353"/>
            </a:lvl2pPr>
            <a:lvl3pPr lvl="2" indent="0">
              <a:spcBef>
                <a:spcPts val="0"/>
              </a:spcBef>
              <a:buNone/>
              <a:defRPr sz="2353"/>
            </a:lvl3pPr>
            <a:lvl4pPr lvl="3" indent="0">
              <a:spcBef>
                <a:spcPts val="0"/>
              </a:spcBef>
              <a:buNone/>
              <a:defRPr sz="2353"/>
            </a:lvl4pPr>
            <a:lvl5pPr lvl="4" indent="0">
              <a:spcBef>
                <a:spcPts val="0"/>
              </a:spcBef>
              <a:buNone/>
              <a:defRPr sz="2353"/>
            </a:lvl5pPr>
            <a:lvl6pPr lvl="5" indent="0">
              <a:spcBef>
                <a:spcPts val="0"/>
              </a:spcBef>
              <a:buNone/>
              <a:defRPr sz="2353"/>
            </a:lvl6pPr>
            <a:lvl7pPr lvl="6" indent="0">
              <a:spcBef>
                <a:spcPts val="0"/>
              </a:spcBef>
              <a:buNone/>
              <a:defRPr sz="2353"/>
            </a:lvl7pPr>
            <a:lvl8pPr lvl="7" indent="0">
              <a:spcBef>
                <a:spcPts val="0"/>
              </a:spcBef>
              <a:buNone/>
              <a:defRPr sz="2353"/>
            </a:lvl8pPr>
            <a:lvl9pPr lvl="8" indent="0">
              <a:spcBef>
                <a:spcPts val="0"/>
              </a:spcBef>
              <a:buNone/>
              <a:defRPr sz="2353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88951" y="1432984"/>
            <a:ext cx="11214099" cy="702609"/>
          </a:xfrm>
          <a:prstGeom prst="rect">
            <a:avLst/>
          </a:prstGeom>
          <a:noFill/>
          <a:ln>
            <a:noFill/>
          </a:ln>
        </p:spPr>
        <p:txBody>
          <a:bodyPr lIns="124312" tIns="124312" rIns="124312" bIns="124312" anchor="t" anchorCtr="0"/>
          <a:lstStyle>
            <a:lvl1pPr marL="304708" marR="0" lvl="0" indent="-101569" algn="l" rtl="0">
              <a:spcBef>
                <a:spcPts val="1600"/>
              </a:spcBef>
              <a:buClr>
                <a:schemeClr val="accent1"/>
              </a:buClr>
              <a:buSzPct val="100000"/>
              <a:buFont typeface="Noto Sans Symbols"/>
              <a:buChar char="•"/>
              <a:defRPr sz="323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303" marR="0" lvl="1" indent="-21160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–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3543" marR="0" lvl="2" indent="-16928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▪"/>
              <a:defRPr sz="215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11254" marR="0" lvl="3" indent="-281432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—"/>
              <a:defRPr sz="156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42377" marR="0" lvl="4" indent="-21160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»"/>
              <a:defRPr sz="137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51793" marR="0" lvl="5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61210" marR="0" lvl="6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0627" marR="0" lvl="7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80043" marR="0" lvl="8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305455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with Sub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88950" y="1047750"/>
            <a:ext cx="11214099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609543" lvl="1" indent="0" rtl="0">
              <a:spcBef>
                <a:spcPts val="0"/>
              </a:spcBef>
              <a:buNone/>
              <a:defRPr/>
            </a:lvl2pPr>
            <a:lvl3pPr marL="1219085" lvl="2" indent="0" rtl="0">
              <a:spcBef>
                <a:spcPts val="0"/>
              </a:spcBef>
              <a:buNone/>
              <a:defRPr/>
            </a:lvl3pPr>
            <a:lvl4pPr marL="1828628" lvl="3" indent="0" rtl="0">
              <a:spcBef>
                <a:spcPts val="0"/>
              </a:spcBef>
              <a:buNone/>
              <a:defRPr/>
            </a:lvl4pPr>
            <a:lvl5pPr marL="2438171" lvl="4" indent="0" rtl="0">
              <a:spcBef>
                <a:spcPts val="0"/>
              </a:spcBef>
              <a:buNone/>
              <a:defRPr/>
            </a:lvl5pPr>
            <a:lvl6pPr marL="3047713" lvl="5" indent="0" rtl="0">
              <a:spcBef>
                <a:spcPts val="0"/>
              </a:spcBef>
              <a:buFont typeface="Arial"/>
              <a:buNone/>
              <a:defRPr/>
            </a:lvl6pPr>
            <a:lvl7pPr marL="3657256" lvl="6" indent="0" rtl="0">
              <a:spcBef>
                <a:spcPts val="0"/>
              </a:spcBef>
              <a:buFont typeface="Arial"/>
              <a:buNone/>
              <a:defRPr/>
            </a:lvl7pPr>
            <a:lvl8pPr marL="4266799" lvl="7" indent="0" rtl="0">
              <a:spcBef>
                <a:spcPts val="0"/>
              </a:spcBef>
              <a:buFont typeface="Arial"/>
              <a:buNone/>
              <a:defRPr/>
            </a:lvl8pPr>
            <a:lvl9pPr marL="4876342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88950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88952" y="1892299"/>
            <a:ext cx="11214099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spcBef>
                <a:spcPts val="16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4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4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2211710" lvl="3" indent="-281491" rtl="0">
              <a:spcBef>
                <a:spcPts val="4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4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0892141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Main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51629" y="199890"/>
            <a:ext cx="11729237" cy="6325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Font typeface="Arial"/>
              <a:buNone/>
              <a:defRPr sz="3725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765"/>
            </a:lvl2pPr>
            <a:lvl3pPr lvl="2" indent="0">
              <a:spcBef>
                <a:spcPts val="0"/>
              </a:spcBef>
              <a:buNone/>
              <a:defRPr sz="1765"/>
            </a:lvl3pPr>
            <a:lvl4pPr lvl="3" indent="0">
              <a:spcBef>
                <a:spcPts val="0"/>
              </a:spcBef>
              <a:buNone/>
              <a:defRPr sz="1765"/>
            </a:lvl4pPr>
            <a:lvl5pPr lvl="4" indent="0">
              <a:spcBef>
                <a:spcPts val="0"/>
              </a:spcBef>
              <a:buNone/>
              <a:defRPr sz="1765"/>
            </a:lvl5pPr>
            <a:lvl6pPr lvl="5" indent="0">
              <a:spcBef>
                <a:spcPts val="0"/>
              </a:spcBef>
              <a:buNone/>
              <a:defRPr sz="1765"/>
            </a:lvl6pPr>
            <a:lvl7pPr lvl="6" indent="0">
              <a:spcBef>
                <a:spcPts val="0"/>
              </a:spcBef>
              <a:buNone/>
              <a:defRPr sz="1765"/>
            </a:lvl7pPr>
            <a:lvl8pPr lvl="7" indent="0">
              <a:spcBef>
                <a:spcPts val="0"/>
              </a:spcBef>
              <a:buNone/>
              <a:defRPr sz="1765"/>
            </a:lvl8pPr>
            <a:lvl9pPr lvl="8" indent="0">
              <a:spcBef>
                <a:spcPts val="0"/>
              </a:spcBef>
              <a:buNone/>
              <a:defRPr sz="1765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4330" y="6481950"/>
            <a:ext cx="497783" cy="365125"/>
          </a:xfrm>
          <a:prstGeom prst="rect">
            <a:avLst/>
          </a:prstGeom>
          <a:noFill/>
          <a:ln>
            <a:noFill/>
          </a:ln>
        </p:spPr>
        <p:txBody>
          <a:bodyPr lIns="124350" tIns="62175" rIns="124350" bIns="62175" anchor="t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sz="1176" smtClean="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pPr>
                <a:buSzPct val="25000"/>
              </a:pPr>
              <a:t>‹#›</a:t>
            </a:fld>
            <a:endParaRPr lang="en-US" sz="1176">
              <a:solidFill>
                <a:srgbClr val="A5A5A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52400" y="832485"/>
            <a:ext cx="11728450" cy="5130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2353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72691" marR="0" lvl="1" indent="-102088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2353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784338" marR="0" lvl="2" indent="-112048" algn="l" rtl="0">
              <a:lnSpc>
                <a:spcPct val="9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008435" marR="0" lvl="3" indent="-123253" algn="l" rtl="0">
              <a:lnSpc>
                <a:spcPct val="9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232531" marR="0" lvl="4" indent="-123253" algn="l" rtl="0">
              <a:lnSpc>
                <a:spcPct val="9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509" marR="0" lvl="5" indent="-111694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2971693" marR="0" lvl="6" indent="-108237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428877" marR="0" lvl="7" indent="-104777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3886061" marR="0" lvl="8" indent="-113768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0"/>
            <a:ext cx="12191999" cy="71991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21906" tIns="60953" rIns="121906" bIns="6095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765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01697435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-119527" y="-37319"/>
            <a:ext cx="12345396" cy="6960342"/>
          </a:xfrm>
          <a:prstGeom prst="rect">
            <a:avLst/>
          </a:prstGeom>
          <a:solidFill>
            <a:srgbClr val="1B2831"/>
          </a:solidFill>
          <a:ln w="25400" cap="flat" cmpd="sng">
            <a:solidFill>
              <a:srgbClr val="0D645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9312" y="488204"/>
            <a:ext cx="1818920" cy="41238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1512028" y="2673405"/>
            <a:ext cx="8707716" cy="153021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667"/>
              </a:spcAft>
              <a:buClr>
                <a:srgbClr val="FFFFFF"/>
              </a:buClr>
              <a:buFont typeface="Source Sans Pro"/>
              <a:buNone/>
              <a:defRPr sz="6372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1512027" y="2115018"/>
            <a:ext cx="8147898" cy="550487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marR="0" lvl="0" indent="0" algn="l" rtl="0">
              <a:spcBef>
                <a:spcPts val="426"/>
              </a:spcBef>
              <a:buClr>
                <a:srgbClr val="43E5D5"/>
              </a:buClr>
              <a:buFont typeface="Arial"/>
              <a:buNone/>
              <a:defRPr sz="2157" b="0" i="0" u="none" strike="noStrike" cap="none">
                <a:solidFill>
                  <a:srgbClr val="43E5D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609543" marR="0" lvl="1" indent="0" algn="ctr" rtl="0">
              <a:spcBef>
                <a:spcPts val="640"/>
              </a:spcBef>
              <a:buClr>
                <a:srgbClr val="8B8B8B"/>
              </a:buClr>
              <a:buFont typeface="Arial"/>
              <a:buNone/>
              <a:defRPr sz="3235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219085" marR="0" lvl="2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628" marR="0" lvl="3" indent="0" algn="ctr" rtl="0">
              <a:spcBef>
                <a:spcPts val="480"/>
              </a:spcBef>
              <a:buClr>
                <a:srgbClr val="8B8B8B"/>
              </a:buClr>
              <a:buFont typeface="Arial"/>
              <a:buNone/>
              <a:defRPr sz="2353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438171" marR="0" lvl="4" indent="0" algn="ctr" rtl="0">
              <a:spcBef>
                <a:spcPts val="480"/>
              </a:spcBef>
              <a:buClr>
                <a:srgbClr val="8B8B8B"/>
              </a:buClr>
              <a:buFont typeface="Arial"/>
              <a:buNone/>
              <a:defRPr sz="2353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3047713" marR="0" lvl="5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657256" marR="0" lvl="6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266799" marR="0" lvl="7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876342" marR="0" lvl="8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1512027" y="4421098"/>
            <a:ext cx="10508629" cy="508994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lvl="0" indent="0" rtl="0">
              <a:spcBef>
                <a:spcPts val="0"/>
              </a:spcBef>
              <a:buClr>
                <a:schemeClr val="accent5"/>
              </a:buClr>
              <a:buFont typeface="Source Sans Pro"/>
              <a:buNone/>
              <a:defRPr sz="186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 sz="3235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219085" lvl="2" indent="0" algn="l" rtl="0">
              <a:spcBef>
                <a:spcPts val="0"/>
              </a:spcBef>
              <a:buFont typeface="Source Sans Pro"/>
              <a:buNone/>
              <a:defRPr/>
            </a:lvl3pPr>
            <a:lvl4pPr marL="1828628" lvl="3" indent="0" rtl="0">
              <a:spcBef>
                <a:spcPts val="0"/>
              </a:spcBef>
              <a:buFont typeface="Source Sans Pro"/>
              <a:buNone/>
              <a:defRPr/>
            </a:lvl4pPr>
            <a:lvl5pPr marL="2438171" lvl="4" indent="0" rtl="0">
              <a:spcBef>
                <a:spcPts val="0"/>
              </a:spcBef>
              <a:buFont typeface="Source Sans Pro"/>
              <a:buNone/>
              <a:defRPr/>
            </a:lvl5pPr>
            <a:lvl6pPr lvl="5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770828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1"/>
          <p:cNvSpPr/>
          <p:nvPr userDrawn="1"/>
        </p:nvSpPr>
        <p:spPr>
          <a:xfrm>
            <a:off x="0" y="3794"/>
            <a:ext cx="12192000" cy="6858000"/>
          </a:xfrm>
          <a:prstGeom prst="rect">
            <a:avLst/>
          </a:prstGeom>
          <a:solidFill>
            <a:srgbClr val="182730">
              <a:alpha val="62000"/>
            </a:srgbClr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329" y="6481951"/>
            <a:ext cx="497784" cy="365125"/>
          </a:xfrm>
          <a:prstGeom prst="rect">
            <a:avLst/>
          </a:prstGeom>
        </p:spPr>
        <p:txBody>
          <a:bodyPr lIns="124358" tIns="62179" rIns="124358" bIns="62179"/>
          <a:lstStyle>
            <a:lvl1pPr>
              <a:defRPr sz="1176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317169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30" y="199891"/>
            <a:ext cx="11729237" cy="632594"/>
          </a:xfrm>
          <a:prstGeom prst="rect">
            <a:avLst/>
          </a:prstGeom>
        </p:spPr>
        <p:txBody>
          <a:bodyPr/>
          <a:lstStyle>
            <a:lvl1pPr algn="r">
              <a:defRPr sz="3725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63" y="6431151"/>
            <a:ext cx="497784" cy="365125"/>
          </a:xfrm>
          <a:prstGeom prst="rect">
            <a:avLst/>
          </a:prstGeom>
        </p:spPr>
        <p:txBody>
          <a:bodyPr lIns="124358" tIns="62179" rIns="124358" bIns="62179"/>
          <a:lstStyle/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998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ck background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4" tIns="60930" rIns="121894" bIns="60930" anchor="ctr" anchorCtr="0">
            <a:noAutofit/>
          </a:bodyPr>
          <a:lstStyle/>
          <a:p>
            <a:pPr algn="ctr">
              <a:buClr>
                <a:srgbClr val="FFFFFF"/>
              </a:buClr>
              <a:buFont typeface="Arial"/>
              <a:buNone/>
            </a:pPr>
            <a:endParaRPr sz="2353">
              <a:solidFill>
                <a:srgbClr val="FFFFFF"/>
              </a:solidFill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6172200"/>
            <a:ext cx="12192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>
              <a:buClr>
                <a:srgbClr val="FFFFFF"/>
              </a:buClr>
              <a:buFont typeface="Arial"/>
              <a:buNone/>
            </a:pPr>
            <a:endParaRPr sz="2353">
              <a:solidFill>
                <a:srgbClr val="FFFFFF"/>
              </a:solidFill>
            </a:endParaRPr>
          </a:p>
        </p:txBody>
      </p:sp>
      <p:sp>
        <p:nvSpPr>
          <p:cNvPr id="34" name="Shape 34"/>
          <p:cNvSpPr txBox="1"/>
          <p:nvPr/>
        </p:nvSpPr>
        <p:spPr>
          <a:xfrm flipH="1">
            <a:off x="11404601" y="6695017"/>
            <a:ext cx="711199" cy="1651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1078">
                <a:solidFill>
                  <a:srgbClr val="7F7F7F"/>
                </a:solidFill>
              </a:rPr>
              <a:pPr algn="r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-US" sz="1078">
              <a:solidFill>
                <a:srgbClr val="7F7F7F"/>
              </a:solidFill>
            </a:endParaRPr>
          </a:p>
        </p:txBody>
      </p:sp>
      <p:sp>
        <p:nvSpPr>
          <p:cNvPr id="35" name="Shape 35"/>
          <p:cNvSpPr txBox="1"/>
          <p:nvPr/>
        </p:nvSpPr>
        <p:spPr>
          <a:xfrm>
            <a:off x="488950" y="6690783"/>
            <a:ext cx="30332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7F7F7F"/>
              </a:buClr>
              <a:buSzPct val="25000"/>
              <a:buFont typeface="Arial"/>
              <a:buNone/>
            </a:pPr>
            <a:r>
              <a:rPr lang="en-US" sz="784">
                <a:solidFill>
                  <a:srgbClr val="7F7F7F"/>
                </a:solidFill>
              </a:rPr>
              <a:t>© Copyright 2013 Pivotal. All rights reserved.</a:t>
            </a:r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89684" y="6284383"/>
            <a:ext cx="1276398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0061677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mp Basic with Ru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599" y="426719"/>
            <a:ext cx="10972800" cy="484744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ctr" anchorCtr="0"/>
          <a:lstStyle>
            <a:lvl1pPr lvl="0" rtl="0">
              <a:spcBef>
                <a:spcPts val="0"/>
              </a:spcBef>
              <a:defRPr sz="4313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477432"/>
            <a:ext cx="10972800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0" y="6172200"/>
            <a:ext cx="12192000" cy="51435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353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488950" y="6691266"/>
            <a:ext cx="3033181" cy="1231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84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2015 Pivotal. All rights reserved.</a:t>
            </a:r>
          </a:p>
        </p:txBody>
      </p:sp>
      <p:pic>
        <p:nvPicPr>
          <p:cNvPr id="37" name="Shape 3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8977" y="6285288"/>
            <a:ext cx="1276348" cy="292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Shape 38"/>
          <p:cNvCxnSpPr/>
          <p:nvPr/>
        </p:nvCxnSpPr>
        <p:spPr>
          <a:xfrm>
            <a:off x="0" y="118124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58815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3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124335" tIns="124335" rIns="124335" bIns="12433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800"/>
          </a:xfrm>
          <a:prstGeom prst="rect">
            <a:avLst/>
          </a:prstGeom>
        </p:spPr>
        <p:txBody>
          <a:bodyPr lIns="124335" tIns="124335" rIns="124335" bIns="12433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701717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9322" y="6061766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6828192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11734800" cy="640080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Title of slide (Content &amp; image slide)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84048" y="1825624"/>
            <a:ext cx="5571329" cy="4427872"/>
          </a:xfrm>
        </p:spPr>
        <p:txBody>
          <a:bodyPr tIns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72200" y="1825624"/>
            <a:ext cx="5791199" cy="4427872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pc="-30" baseline="0">
                <a:solidFill>
                  <a:schemeClr val="tx2"/>
                </a:solidFill>
              </a:defRPr>
            </a:lvl1pPr>
            <a:lvl2pPr marL="731520" indent="-274320">
              <a:spcBef>
                <a:spcPts val="6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/>
              <a:t>Add content here</a:t>
            </a:r>
          </a:p>
          <a:p>
            <a:pPr lvl="1"/>
            <a:r>
              <a:rPr lang="en-US"/>
              <a:t>Sub content here</a:t>
            </a:r>
          </a:p>
          <a:p>
            <a:pPr lvl="0"/>
            <a:r>
              <a:rPr lang="en-US"/>
              <a:t>Try to use short phrases and keywords</a:t>
            </a:r>
          </a:p>
          <a:p>
            <a:pPr lvl="0"/>
            <a:r>
              <a:rPr lang="en-US"/>
              <a:t>Use speaker notes for longer explanations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228600" y="914400"/>
            <a:ext cx="11734800" cy="457200"/>
          </a:xfrm>
        </p:spPr>
        <p:txBody>
          <a:bodyPr lIns="146304" tIns="0" bIns="0" anchor="t" anchorCtr="0"/>
          <a:lstStyle>
            <a:lvl1pPr>
              <a:defRPr baseline="0"/>
            </a:lvl1pPr>
          </a:lstStyle>
          <a:p>
            <a:pPr lvl="0"/>
            <a:r>
              <a:rPr lang="en-US"/>
              <a:t>Title of sub header</a:t>
            </a:r>
          </a:p>
        </p:txBody>
      </p:sp>
    </p:spTree>
    <p:extLst>
      <p:ext uri="{BB962C8B-B14F-4D97-AF65-F5344CB8AC3E}">
        <p14:creationId xmlns:p14="http://schemas.microsoft.com/office/powerpoint/2010/main" val="18152118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780572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299091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61648" y="6566925"/>
            <a:ext cx="3468706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4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5279659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717139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773829"/>
            <a:ext cx="717139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" y="3343634"/>
            <a:ext cx="12191377" cy="3043622"/>
          </a:xfrm>
          <a:prstGeom prst="rect">
            <a:avLst/>
          </a:prstGeom>
        </p:spPr>
      </p:pic>
      <p:sp>
        <p:nvSpPr>
          <p:cNvPr id="5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719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t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/>
              <a:t>Author’s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744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088983"/>
            <a:ext cx="11151917" cy="15081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38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2pPr>
            <a:lvl3pPr marL="231730" indent="0">
              <a:buNone/>
              <a:defRPr sz="16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3pPr>
            <a:lvl4pPr marL="457112" indent="0">
              <a:buNone/>
              <a:defRPr sz="12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4pPr>
            <a:lvl5pPr marL="693604" indent="0">
              <a:buNone/>
              <a:defRPr sz="1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9"/>
            <a:ext cx="11653523" cy="221404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90000"/>
              <a:buFont typeface="Arial" pitchFamily="34" charset="0"/>
              <a:buNone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284593" indent="0">
              <a:buClr>
                <a:schemeClr val="tx1"/>
              </a:buClr>
              <a:buSzPct val="90000"/>
              <a:buFont typeface="Arial" pitchFamily="34" charset="0"/>
              <a:buNone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559854" indent="0">
              <a:buClr>
                <a:schemeClr val="tx1"/>
              </a:buClr>
              <a:buSzPct val="90000"/>
              <a:buFont typeface="Arial" pitchFamily="34" charset="0"/>
              <a:buNone/>
              <a:defRPr sz="274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844448" indent="0">
              <a:buClr>
                <a:schemeClr val="tx1"/>
              </a:buClr>
              <a:buSzPct val="90000"/>
              <a:buFont typeface="Arial" pitchFamily="34" charset="0"/>
              <a:buNone/>
              <a:defRPr sz="235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1068391" indent="0">
              <a:buClr>
                <a:schemeClr val="tx1"/>
              </a:buClr>
              <a:buSzPct val="90000"/>
              <a:buFont typeface="Arial" pitchFamily="34" charset="0"/>
              <a:buNone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ngle 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4639"/>
            <a:ext cx="11653523" cy="912980"/>
          </a:xfrm>
        </p:spPr>
        <p:txBody>
          <a:bodyPr lIns="182880" tIns="0" rIns="0" bIns="0" anchor="ctr" anchorCtr="0">
            <a:noAutofit/>
          </a:bodyPr>
          <a:lstStyle>
            <a:lvl1pPr algn="l">
              <a:defRPr sz="5291" cap="none" baseline="0">
                <a:solidFill>
                  <a:schemeClr val="accent1"/>
                </a:solidFill>
                <a:latin typeface="Segoe UI Light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heading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566931"/>
            <a:ext cx="538477" cy="292874"/>
          </a:xfrm>
        </p:spPr>
        <p:txBody>
          <a:bodyPr lIns="0" tIns="0" rIns="0" bIns="0"/>
          <a:lstStyle>
            <a:lvl1pPr algn="ctr">
              <a:defRPr sz="1077">
                <a:solidFill>
                  <a:schemeClr val="tx2"/>
                </a:solidFill>
                <a:latin typeface="Segoe Pro" panose="020B0502040504020203" pitchFamily="34" charset="0"/>
              </a:defRPr>
            </a:lvl1pPr>
          </a:lstStyle>
          <a:p>
            <a:pPr defTabSz="914367"/>
            <a:fld id="{63863B58-CBB8-49E9-BA96-0A2E095CB188}" type="slidenum">
              <a:rPr lang="en-US" smtClean="0">
                <a:solidFill>
                  <a:srgbClr val="68217A"/>
                </a:solidFill>
              </a:rPr>
              <a:pPr defTabSz="914367"/>
              <a:t>‹#›</a:t>
            </a:fld>
            <a:endParaRPr lang="en-US">
              <a:solidFill>
                <a:srgbClr val="68217A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69239" y="1337047"/>
            <a:ext cx="11653523" cy="542906"/>
          </a:xfrm>
        </p:spPr>
        <p:txBody>
          <a:bodyPr lIns="182880" tIns="0" rIns="0" bIns="0"/>
          <a:lstStyle>
            <a:lvl1pPr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defRPr sz="3919" baseline="0">
                <a:solidFill>
                  <a:schemeClr val="tx1"/>
                </a:solidFill>
                <a:latin typeface="Segoe UI Light" pitchFamily="34" charset="0"/>
              </a:defRPr>
            </a:lvl1pPr>
            <a:lvl2pPr marL="0" marR="0" indent="0" algn="l" defTabSz="1183993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2pPr>
            <a:lvl3pPr marL="0" indent="0">
              <a:defRPr/>
            </a:lvl3pPr>
            <a:lvl4pPr marL="0" indent="0">
              <a:defRPr/>
            </a:lvl4pPr>
            <a:lvl5pPr marL="0" indent="0">
              <a:defRPr/>
            </a:lvl5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67"/>
            <a:fld id="{FB2ED993-6719-40D7-973F-58059DCACE95}" type="datetimeFigureOut">
              <a:rPr lang="en-US" smtClean="0">
                <a:solidFill>
                  <a:srgbClr val="000000"/>
                </a:solidFill>
              </a:rPr>
              <a:pPr defTabSz="914367"/>
              <a:t>1/14/19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BD4C8C2B-26F6-4A2E-AD36-8078346D0C29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- for images, video,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512ED7FD-B62D-45E0-9FE6-5369AB61B87C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4" y="6177868"/>
            <a:ext cx="1828801" cy="672712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66701" y="119190"/>
            <a:ext cx="11658600" cy="914400"/>
          </a:xfrm>
          <a:prstGeom prst="rect">
            <a:avLst/>
          </a:prstGeom>
        </p:spPr>
        <p:txBody>
          <a:bodyPr vert="horz" lIns="137160" tIns="109728" rIns="137160" bIns="109728" rtlCol="0" anchor="ctr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272353" y="291068"/>
            <a:ext cx="6271861" cy="6275864"/>
          </a:xfrm>
          <a:prstGeom prst="rect">
            <a:avLst/>
          </a:prstGeom>
          <a:solidFill>
            <a:srgbClr val="0072C6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150" tIns="143317" rIns="179150" bIns="143317"/>
          <a:lstStyle/>
          <a:p>
            <a:pPr marL="0" marR="0" lvl="0" indent="0" algn="ctr" defTabSz="91334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784" y="470067"/>
            <a:ext cx="1279273" cy="2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69246" y="1428409"/>
            <a:ext cx="5378548" cy="879910"/>
          </a:xfrm>
        </p:spPr>
        <p:txBody>
          <a:bodyPr/>
          <a:lstStyle>
            <a:lvl1pPr>
              <a:defRPr sz="506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69307" y="4353456"/>
            <a:ext cx="5378487" cy="520548"/>
          </a:xfrm>
        </p:spPr>
        <p:txBody>
          <a:bodyPr/>
          <a:lstStyle>
            <a:lvl1pPr marL="0" indent="0" algn="l">
              <a:lnSpc>
                <a:spcPts val="2645"/>
              </a:lnSpc>
              <a:buNone/>
              <a:defRPr sz="2264">
                <a:solidFill>
                  <a:schemeClr val="bg1"/>
                </a:solidFill>
                <a:latin typeface="+mj-lt"/>
              </a:defRPr>
            </a:lvl1pPr>
            <a:lvl2pPr marL="447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5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3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1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39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6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4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2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78237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1749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199123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72478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05948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854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22280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550045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581698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541240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3043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439780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439779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0154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7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550046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617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770196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236049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118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261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57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at Why How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auto">
          <a:xfrm>
            <a:off x="418643" y="1432851"/>
            <a:ext cx="11368873" cy="50189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18643" y="2021658"/>
            <a:ext cx="11368873" cy="107586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What</a:t>
            </a:r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418640" y="3174746"/>
            <a:ext cx="11366667" cy="230620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How</a:t>
            </a:r>
            <a:endParaRPr lang="en-US" sz="3526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420700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510300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510300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510300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Analyze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41829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7141829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41829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Internet Edge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7141829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69245" y="289517"/>
            <a:ext cx="11655078" cy="899665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45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626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82911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276176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936518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F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974207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93114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0993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94863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040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513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349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5223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656715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MERICA Region Master Slid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772423-C997-4110-BB91-923D9719DBE2}"/>
              </a:ext>
            </a:extLst>
          </p:cNvPr>
          <p:cNvSpPr txBox="1"/>
          <p:nvPr userDrawn="1"/>
        </p:nvSpPr>
        <p:spPr>
          <a:xfrm>
            <a:off x="9517862" y="6661886"/>
            <a:ext cx="2413813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 Data as of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February 9, 2018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160CCB6-3AA1-475C-86A9-AE2F9D0ADCB5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269240" y="1026930"/>
          <a:ext cx="11662436" cy="344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167">
                  <a:extLst>
                    <a:ext uri="{9D8B030D-6E8A-4147-A177-3AD203B41FA5}">
                      <a16:colId xmlns:a16="http://schemas.microsoft.com/office/drawing/2014/main" val="3197870306"/>
                    </a:ext>
                  </a:extLst>
                </a:gridCol>
                <a:gridCol w="660184">
                  <a:extLst>
                    <a:ext uri="{9D8B030D-6E8A-4147-A177-3AD203B41FA5}">
                      <a16:colId xmlns:a16="http://schemas.microsoft.com/office/drawing/2014/main" val="165818828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622186844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255672095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92932924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73917881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06693878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99362397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47498627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325501089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48092356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58142833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78997332"/>
                    </a:ext>
                  </a:extLst>
                </a:gridCol>
              </a:tblGrid>
              <a:tr h="172341">
                <a:tc rowSpan="2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Non</a:t>
                      </a:r>
                      <a:b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</a:br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Regional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LATAM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711343"/>
                  </a:ext>
                </a:extLst>
              </a:tr>
              <a:tr h="172341">
                <a:tc vMerge="1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North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South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Brazil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South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Central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 East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29068"/>
                  </a:ext>
                </a:extLst>
              </a:tr>
            </a:tbl>
          </a:graphicData>
        </a:graphic>
      </p:graphicFrame>
      <p:sp>
        <p:nvSpPr>
          <p:cNvPr id="13" name="Freeform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84ED7B-FF75-4686-B16E-2AD1C17D5894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9159724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8695731" cy="7374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reeform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C6FE662-A943-4E40-BCCD-0832A181DE6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68935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D0A60E-DA99-4739-A63C-5A9A70F180B7}"/>
              </a:ext>
            </a:extLst>
          </p:cNvPr>
          <p:cNvGrpSpPr/>
          <p:nvPr userDrawn="1"/>
        </p:nvGrpSpPr>
        <p:grpSpPr>
          <a:xfrm>
            <a:off x="9616516" y="423863"/>
            <a:ext cx="336826" cy="336826"/>
            <a:chOff x="9003250" y="423863"/>
            <a:chExt cx="336826" cy="336826"/>
          </a:xfrm>
        </p:grpSpPr>
        <p:grpSp>
          <p:nvGrpSpPr>
            <p:cNvPr id="28" name="Group 14">
              <a:extLst>
                <a:ext uri="{FF2B5EF4-FFF2-40B4-BE49-F238E27FC236}">
                  <a16:creationId xmlns:a16="http://schemas.microsoft.com/office/drawing/2014/main" id="{A8F1D110-55B8-4055-9CFC-EA8CDF3B1913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9057081" y="495300"/>
              <a:ext cx="229164" cy="179666"/>
              <a:chOff x="1201" y="104"/>
              <a:chExt cx="5278" cy="4138"/>
            </a:xfrm>
          </p:grpSpPr>
          <p:sp>
            <p:nvSpPr>
              <p:cNvPr id="30" name="Freeform 15">
                <a:extLst>
                  <a:ext uri="{FF2B5EF4-FFF2-40B4-BE49-F238E27FC236}">
                    <a16:creationId xmlns:a16="http://schemas.microsoft.com/office/drawing/2014/main" id="{D126B926-AC10-4C1C-83B4-4DE778E9E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01" y="104"/>
                <a:ext cx="5278" cy="2003"/>
              </a:xfrm>
              <a:custGeom>
                <a:avLst/>
                <a:gdLst>
                  <a:gd name="T0" fmla="*/ 0 w 5278"/>
                  <a:gd name="T1" fmla="*/ 2001 h 2003"/>
                  <a:gd name="T2" fmla="*/ 2638 w 5278"/>
                  <a:gd name="T3" fmla="*/ 0 h 2003"/>
                  <a:gd name="T4" fmla="*/ 5278 w 5278"/>
                  <a:gd name="T5" fmla="*/ 2003 h 2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78" h="2003">
                    <a:moveTo>
                      <a:pt x="0" y="2001"/>
                    </a:moveTo>
                    <a:lnTo>
                      <a:pt x="2638" y="0"/>
                    </a:lnTo>
                    <a:lnTo>
                      <a:pt x="5278" y="2003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31" name="Freeform 16">
                <a:extLst>
                  <a:ext uri="{FF2B5EF4-FFF2-40B4-BE49-F238E27FC236}">
                    <a16:creationId xmlns:a16="http://schemas.microsoft.com/office/drawing/2014/main" id="{6A3C5EE1-B6F2-470A-A2FF-0B00EE22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57" y="1428"/>
                <a:ext cx="3554" cy="2814"/>
              </a:xfrm>
              <a:custGeom>
                <a:avLst/>
                <a:gdLst>
                  <a:gd name="T0" fmla="*/ 1781 w 1781"/>
                  <a:gd name="T1" fmla="*/ 0 h 1409"/>
                  <a:gd name="T2" fmla="*/ 1781 w 1781"/>
                  <a:gd name="T3" fmla="*/ 1409 h 1409"/>
                  <a:gd name="T4" fmla="*/ 1146 w 1781"/>
                  <a:gd name="T5" fmla="*/ 1409 h 1409"/>
                  <a:gd name="T6" fmla="*/ 1146 w 1781"/>
                  <a:gd name="T7" fmla="*/ 781 h 1409"/>
                  <a:gd name="T8" fmla="*/ 890 w 1781"/>
                  <a:gd name="T9" fmla="*/ 525 h 1409"/>
                  <a:gd name="T10" fmla="*/ 634 w 1781"/>
                  <a:gd name="T11" fmla="*/ 781 h 1409"/>
                  <a:gd name="T12" fmla="*/ 634 w 1781"/>
                  <a:gd name="T13" fmla="*/ 1409 h 1409"/>
                  <a:gd name="T14" fmla="*/ 0 w 1781"/>
                  <a:gd name="T15" fmla="*/ 1409 h 1409"/>
                  <a:gd name="T16" fmla="*/ 0 w 1781"/>
                  <a:gd name="T17" fmla="*/ 4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1" h="1409">
                    <a:moveTo>
                      <a:pt x="1781" y="0"/>
                    </a:moveTo>
                    <a:cubicBezTo>
                      <a:pt x="1781" y="1409"/>
                      <a:pt x="1781" y="1409"/>
                      <a:pt x="1781" y="1409"/>
                    </a:cubicBezTo>
                    <a:cubicBezTo>
                      <a:pt x="1146" y="1409"/>
                      <a:pt x="1146" y="1409"/>
                      <a:pt x="1146" y="1409"/>
                    </a:cubicBezTo>
                    <a:cubicBezTo>
                      <a:pt x="1146" y="781"/>
                      <a:pt x="1146" y="781"/>
                      <a:pt x="1146" y="781"/>
                    </a:cubicBezTo>
                    <a:cubicBezTo>
                      <a:pt x="1146" y="639"/>
                      <a:pt x="1031" y="525"/>
                      <a:pt x="890" y="525"/>
                    </a:cubicBezTo>
                    <a:cubicBezTo>
                      <a:pt x="749" y="525"/>
                      <a:pt x="634" y="639"/>
                      <a:pt x="634" y="781"/>
                    </a:cubicBezTo>
                    <a:cubicBezTo>
                      <a:pt x="634" y="1409"/>
                      <a:pt x="634" y="1409"/>
                      <a:pt x="634" y="1409"/>
                    </a:cubicBezTo>
                    <a:cubicBezTo>
                      <a:pt x="634" y="1409"/>
                      <a:pt x="0" y="1409"/>
                      <a:pt x="0" y="1409"/>
                    </a:cubicBezTo>
                    <a:cubicBezTo>
                      <a:pt x="0" y="4"/>
                      <a:pt x="0" y="4"/>
                      <a:pt x="0" y="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  <p:sp>
          <p:nvSpPr>
            <p:cNvPr id="21" name="Oval 20">
              <a:hlinkClick r:id="" action="ppaction://noaction"/>
              <a:extLst>
                <a:ext uri="{FF2B5EF4-FFF2-40B4-BE49-F238E27FC236}">
                  <a16:creationId xmlns:a16="http://schemas.microsoft.com/office/drawing/2014/main" id="{ABE0908D-AB92-4678-880F-A727A22383B4}"/>
                </a:ext>
              </a:extLst>
            </p:cNvPr>
            <p:cNvSpPr/>
            <p:nvPr userDrawn="1"/>
          </p:nvSpPr>
          <p:spPr bwMode="auto">
            <a:xfrm>
              <a:off x="9003250" y="423863"/>
              <a:ext cx="336826" cy="336826"/>
            </a:xfrm>
            <a:prstGeom prst="ellips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R="0" lvl="0" indent="0" defTabSz="91436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765" b="0" i="0" u="none" strike="noStrike" kern="0" cap="none" spc="0" normalizeH="0" baseline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7A7F0E-3565-4C5F-A959-631388591CEC}"/>
              </a:ext>
            </a:extLst>
          </p:cNvPr>
          <p:cNvGrpSpPr/>
          <p:nvPr userDrawn="1"/>
        </p:nvGrpSpPr>
        <p:grpSpPr>
          <a:xfrm>
            <a:off x="10537564" y="289511"/>
            <a:ext cx="1549661" cy="599963"/>
            <a:chOff x="10080208" y="241982"/>
            <a:chExt cx="1549661" cy="599963"/>
          </a:xfrm>
          <a:noFill/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3AD354-4782-417A-9A65-3C13176EAC5C}"/>
                </a:ext>
              </a:extLst>
            </p:cNvPr>
            <p:cNvGrpSpPr/>
            <p:nvPr/>
          </p:nvGrpSpPr>
          <p:grpSpPr>
            <a:xfrm>
              <a:off x="10305738" y="241982"/>
              <a:ext cx="1324131" cy="587657"/>
              <a:chOff x="10110866" y="391883"/>
              <a:chExt cx="1324131" cy="587657"/>
            </a:xfrm>
            <a:grpFill/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D16C8C-058C-4822-98D2-2DC4F8E8C2AA}"/>
                  </a:ext>
                </a:extLst>
              </p:cNvPr>
              <p:cNvSpPr/>
              <p:nvPr userDrawn="1"/>
            </p:nvSpPr>
            <p:spPr>
              <a:xfrm>
                <a:off x="10110866" y="391883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General availability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87950BD-0D9F-4830-B304-A7D40400D3FA}"/>
                  </a:ext>
                </a:extLst>
              </p:cNvPr>
              <p:cNvSpPr/>
              <p:nvPr userDrawn="1"/>
            </p:nvSpPr>
            <p:spPr>
              <a:xfrm>
                <a:off x="10110866" y="561875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Preview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EEB74B-7037-48C6-8675-6FC2527A1048}"/>
                  </a:ext>
                </a:extLst>
              </p:cNvPr>
              <p:cNvSpPr/>
              <p:nvPr/>
            </p:nvSpPr>
            <p:spPr>
              <a:xfrm>
                <a:off x="10110866" y="733319"/>
                <a:ext cx="1182979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Not available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1B5E47-2791-423B-98C0-DA1E8BC0E2B8}"/>
                </a:ext>
              </a:extLst>
            </p:cNvPr>
            <p:cNvSpPr/>
            <p:nvPr/>
          </p:nvSpPr>
          <p:spPr>
            <a:xfrm>
              <a:off x="10080208" y="580335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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77ECA3-7EEE-4732-B476-336C4D862B67}"/>
                </a:ext>
              </a:extLst>
            </p:cNvPr>
            <p:cNvSpPr/>
            <p:nvPr/>
          </p:nvSpPr>
          <p:spPr>
            <a:xfrm>
              <a:off x="10089557" y="413926"/>
              <a:ext cx="260008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8C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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A0FA60-B99D-4B31-AE11-17C84C70B5BF}"/>
                </a:ext>
              </a:extLst>
            </p:cNvPr>
            <p:cNvSpPr/>
            <p:nvPr/>
          </p:nvSpPr>
          <p:spPr>
            <a:xfrm>
              <a:off x="10080208" y="248969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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Rectangle 32">
            <a:hlinkClick r:id="" action="ppaction://noaction"/>
            <a:extLst>
              <a:ext uri="{FF2B5EF4-FFF2-40B4-BE49-F238E27FC236}">
                <a16:creationId xmlns:a16="http://schemas.microsoft.com/office/drawing/2014/main" id="{5FF72625-43D0-4A22-AF83-DF297064DE44}"/>
              </a:ext>
            </a:extLst>
          </p:cNvPr>
          <p:cNvSpPr/>
          <p:nvPr userDrawn="1"/>
        </p:nvSpPr>
        <p:spPr bwMode="auto">
          <a:xfrm>
            <a:off x="9334636" y="-19250"/>
            <a:ext cx="898888" cy="243839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Main index</a:t>
            </a:r>
          </a:p>
        </p:txBody>
      </p:sp>
    </p:spTree>
    <p:extLst>
      <p:ext uri="{BB962C8B-B14F-4D97-AF65-F5344CB8AC3E}">
        <p14:creationId xmlns:p14="http://schemas.microsoft.com/office/powerpoint/2010/main" val="2676820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eneral_Blank_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: Top Corners Rounded 11">
            <a:extLst/>
          </p:cNvPr>
          <p:cNvSpPr/>
          <p:nvPr userDrawn="1"/>
        </p:nvSpPr>
        <p:spPr bwMode="auto">
          <a:xfrm rot="16200000">
            <a:off x="10934845" y="-491996"/>
            <a:ext cx="718681" cy="1886790"/>
          </a:xfrm>
          <a:prstGeom prst="round2SameRect">
            <a:avLst>
              <a:gd name="adj1" fmla="val 50000"/>
              <a:gd name="adj2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0022" y="168629"/>
            <a:ext cx="1524500" cy="550052"/>
          </a:xfrm>
        </p:spPr>
        <p:txBody>
          <a:bodyPr wrap="square" lIns="0" rIns="0" anchor="ctr" anchorCtr="0">
            <a:noAutofit/>
          </a:bodyPr>
          <a:lstStyle>
            <a:lvl1pPr mar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lang="en-US" sz="1400" kern="1200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Preview</a:t>
            </a:r>
          </a:p>
          <a:p>
            <a:pPr lvl="0"/>
            <a:r>
              <a:rPr lang="en-US"/>
              <a:t>Released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289511"/>
            <a:ext cx="3780246" cy="899665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0201" y="1604086"/>
            <a:ext cx="3780245" cy="40626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8109" y="6069507"/>
            <a:ext cx="3329638" cy="378565"/>
          </a:xfrm>
        </p:spPr>
        <p:txBody>
          <a:bodyPr wrap="square" anchor="ctr" anchorCtr="0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90E48-BE6D-477D-8F7B-6660E732107F}"/>
              </a:ext>
            </a:extLst>
          </p:cNvPr>
          <p:cNvCxnSpPr/>
          <p:nvPr userDrawn="1"/>
        </p:nvCxnSpPr>
        <p:spPr>
          <a:xfrm>
            <a:off x="4232366" y="289511"/>
            <a:ext cx="0" cy="61724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5">
            <a:extLst>
              <a:ext uri="{FF2B5EF4-FFF2-40B4-BE49-F238E27FC236}">
                <a16:creationId xmlns:a16="http://schemas.microsoft.com/office/drawing/2014/main" id="{A92B0539-2DE8-40D0-9B17-A323AB7635B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0200" y="6044561"/>
            <a:ext cx="428460" cy="428460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accent4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853497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85514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0284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9759154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1464054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055761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490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248841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599321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2560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10732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6409904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5346995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106297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460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49389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31589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0516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3681398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983605187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34674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214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80047261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7705895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8209378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639550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639810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2412604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94.xml"/><Relationship Id="rId16" Type="http://schemas.openxmlformats.org/officeDocument/2006/relationships/theme" Target="../theme/theme10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21" Type="http://schemas.openxmlformats.org/officeDocument/2006/relationships/theme" Target="../theme/theme11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image" Target="../media/image11.emf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6.xml"/><Relationship Id="rId18" Type="http://schemas.openxmlformats.org/officeDocument/2006/relationships/slideLayout" Target="../slideLayouts/slideLayout161.xml"/><Relationship Id="rId26" Type="http://schemas.openxmlformats.org/officeDocument/2006/relationships/image" Target="../media/image20.emf"/><Relationship Id="rId3" Type="http://schemas.openxmlformats.org/officeDocument/2006/relationships/slideLayout" Target="../slideLayouts/slideLayout146.xml"/><Relationship Id="rId21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60.xml"/><Relationship Id="rId25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59.xml"/><Relationship Id="rId2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24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58.xml"/><Relationship Id="rId23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53.xml"/><Relationship Id="rId19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7.xml"/><Relationship Id="rId22" Type="http://schemas.openxmlformats.org/officeDocument/2006/relationships/slideLayout" Target="../slideLayouts/slideLayout165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0.xml"/><Relationship Id="rId18" Type="http://schemas.openxmlformats.org/officeDocument/2006/relationships/slideLayout" Target="../slideLayouts/slideLayout185.xml"/><Relationship Id="rId26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70.xml"/><Relationship Id="rId21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4.xml"/><Relationship Id="rId25" Type="http://schemas.openxmlformats.org/officeDocument/2006/relationships/slideLayout" Target="../slideLayouts/slideLayout192.xml"/><Relationship Id="rId33" Type="http://schemas.openxmlformats.org/officeDocument/2006/relationships/theme" Target="../theme/theme14.xml"/><Relationship Id="rId2" Type="http://schemas.openxmlformats.org/officeDocument/2006/relationships/slideLayout" Target="../slideLayouts/slideLayout169.xml"/><Relationship Id="rId16" Type="http://schemas.openxmlformats.org/officeDocument/2006/relationships/slideLayout" Target="../slideLayouts/slideLayout183.xml"/><Relationship Id="rId20" Type="http://schemas.openxmlformats.org/officeDocument/2006/relationships/slideLayout" Target="../slideLayouts/slideLayout187.xml"/><Relationship Id="rId29" Type="http://schemas.openxmlformats.org/officeDocument/2006/relationships/slideLayout" Target="../slideLayouts/slideLayout196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24" Type="http://schemas.openxmlformats.org/officeDocument/2006/relationships/slideLayout" Target="../slideLayouts/slideLayout191.xml"/><Relationship Id="rId32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72.xml"/><Relationship Id="rId15" Type="http://schemas.openxmlformats.org/officeDocument/2006/relationships/slideLayout" Target="../slideLayouts/slideLayout182.xml"/><Relationship Id="rId23" Type="http://schemas.openxmlformats.org/officeDocument/2006/relationships/slideLayout" Target="../slideLayouts/slideLayout190.xml"/><Relationship Id="rId28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177.xml"/><Relationship Id="rId19" Type="http://schemas.openxmlformats.org/officeDocument/2006/relationships/slideLayout" Target="../slideLayouts/slideLayout186.xml"/><Relationship Id="rId31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189.xml"/><Relationship Id="rId27" Type="http://schemas.openxmlformats.org/officeDocument/2006/relationships/slideLayout" Target="../slideLayouts/slideLayout194.xml"/><Relationship Id="rId30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75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00.xml"/></Relationships>
</file>

<file path=ppt/slideMasters/_rels/slideMaster1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3.xml"/><Relationship Id="rId18" Type="http://schemas.openxmlformats.org/officeDocument/2006/relationships/slideLayout" Target="../slideLayouts/slideLayout218.xml"/><Relationship Id="rId26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203.xml"/><Relationship Id="rId21" Type="http://schemas.openxmlformats.org/officeDocument/2006/relationships/slideLayout" Target="../slideLayouts/slideLayout221.xml"/><Relationship Id="rId34" Type="http://schemas.openxmlformats.org/officeDocument/2006/relationships/image" Target="../media/image27.png"/><Relationship Id="rId7" Type="http://schemas.openxmlformats.org/officeDocument/2006/relationships/slideLayout" Target="../slideLayouts/slideLayout207.xml"/><Relationship Id="rId12" Type="http://schemas.openxmlformats.org/officeDocument/2006/relationships/slideLayout" Target="../slideLayouts/slideLayout212.xml"/><Relationship Id="rId17" Type="http://schemas.openxmlformats.org/officeDocument/2006/relationships/slideLayout" Target="../slideLayouts/slideLayout217.xml"/><Relationship Id="rId25" Type="http://schemas.openxmlformats.org/officeDocument/2006/relationships/slideLayout" Target="../slideLayouts/slideLayout225.xml"/><Relationship Id="rId33" Type="http://schemas.openxmlformats.org/officeDocument/2006/relationships/theme" Target="../theme/theme16.xml"/><Relationship Id="rId2" Type="http://schemas.openxmlformats.org/officeDocument/2006/relationships/slideLayout" Target="../slideLayouts/slideLayout202.xml"/><Relationship Id="rId16" Type="http://schemas.openxmlformats.org/officeDocument/2006/relationships/slideLayout" Target="../slideLayouts/slideLayout216.xml"/><Relationship Id="rId20" Type="http://schemas.openxmlformats.org/officeDocument/2006/relationships/slideLayout" Target="../slideLayouts/slideLayout220.xml"/><Relationship Id="rId29" Type="http://schemas.openxmlformats.org/officeDocument/2006/relationships/slideLayout" Target="../slideLayouts/slideLayout229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24" Type="http://schemas.openxmlformats.org/officeDocument/2006/relationships/slideLayout" Target="../slideLayouts/slideLayout224.xml"/><Relationship Id="rId32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205.xml"/><Relationship Id="rId15" Type="http://schemas.openxmlformats.org/officeDocument/2006/relationships/slideLayout" Target="../slideLayouts/slideLayout215.xml"/><Relationship Id="rId23" Type="http://schemas.openxmlformats.org/officeDocument/2006/relationships/slideLayout" Target="../slideLayouts/slideLayout223.xml"/><Relationship Id="rId28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10.xml"/><Relationship Id="rId19" Type="http://schemas.openxmlformats.org/officeDocument/2006/relationships/slideLayout" Target="../slideLayouts/slideLayout219.xml"/><Relationship Id="rId31" Type="http://schemas.openxmlformats.org/officeDocument/2006/relationships/slideLayout" Target="../slideLayouts/slideLayout231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Relationship Id="rId14" Type="http://schemas.openxmlformats.org/officeDocument/2006/relationships/slideLayout" Target="../slideLayouts/slideLayout214.xml"/><Relationship Id="rId22" Type="http://schemas.openxmlformats.org/officeDocument/2006/relationships/slideLayout" Target="../slideLayouts/slideLayout222.xml"/><Relationship Id="rId27" Type="http://schemas.openxmlformats.org/officeDocument/2006/relationships/slideLayout" Target="../slideLayouts/slideLayout227.xml"/><Relationship Id="rId30" Type="http://schemas.openxmlformats.org/officeDocument/2006/relationships/slideLayout" Target="../slideLayouts/slideLayout230.xml"/><Relationship Id="rId8" Type="http://schemas.openxmlformats.org/officeDocument/2006/relationships/slideLayout" Target="../slideLayouts/slideLayout208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234.xml"/><Relationship Id="rId1" Type="http://schemas.openxmlformats.org/officeDocument/2006/relationships/slideLayout" Target="../slideLayouts/slideLayout233.xml"/><Relationship Id="rId4" Type="http://schemas.openxmlformats.org/officeDocument/2006/relationships/image" Target="../media/image19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image" Target="../media/image11.emf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4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27273-82A0-4F03-B551-F05C0A270C9F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7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34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07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  <p:sldLayoutId id="214748393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25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  <p:sldLayoutId id="2147483954" r:id="rId14"/>
    <p:sldLayoutId id="2147483955" r:id="rId15"/>
    <p:sldLayoutId id="2147483956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01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  <p:sldLayoutId id="2147483975" r:id="rId18"/>
    <p:sldLayoutId id="2147483976" r:id="rId19"/>
    <p:sldLayoutId id="2147483977" r:id="rId20"/>
    <p:sldLayoutId id="2147483978" r:id="rId21"/>
    <p:sldLayoutId id="2147483979" r:id="rId22"/>
    <p:sldLayoutId id="2147483980" r:id="rId23"/>
    <p:sldLayoutId id="2147483981" r:id="rId2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5" name="Group 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57" name="Rectangle 56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13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6" name="Group 5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5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59" name="Group 5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6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11" name="Rectangle 10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7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8" name="Content Placeholder 17"/>
            <p:cNvSpPr txBox="1">
              <a:spLocks/>
            </p:cNvSpPr>
            <p:nvPr/>
          </p:nvSpPr>
          <p:spPr>
            <a:xfrm>
              <a:off x="12538855" y="1998507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64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20" name="Rectangle 19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4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21" name="Rectangle 20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5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22" name="Rectangle 21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3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65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49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3996" r:id="rId14"/>
    <p:sldLayoutId id="2147483997" r:id="rId15"/>
    <p:sldLayoutId id="2147483998" r:id="rId16"/>
    <p:sldLayoutId id="2147483999" r:id="rId17"/>
    <p:sldLayoutId id="2147484000" r:id="rId18"/>
    <p:sldLayoutId id="2147484001" r:id="rId19"/>
    <p:sldLayoutId id="2147484002" r:id="rId20"/>
    <p:sldLayoutId id="2147484003" r:id="rId21"/>
    <p:sldLayoutId id="2147484004" r:id="rId22"/>
    <p:sldLayoutId id="2147484005" r:id="rId23"/>
    <p:sldLayoutId id="2147484006" r:id="rId24"/>
    <p:sldLayoutId id="2147484007" r:id="rId25"/>
    <p:sldLayoutId id="2147484008" r:id="rId26"/>
    <p:sldLayoutId id="2147484009" r:id="rId27"/>
    <p:sldLayoutId id="2147484010" r:id="rId28"/>
    <p:sldLayoutId id="2147484011" r:id="rId29"/>
    <p:sldLayoutId id="2147484012" r:id="rId30"/>
    <p:sldLayoutId id="2147484013" r:id="rId31"/>
    <p:sldLayoutId id="2147484014" r:id="rId32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98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7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275" tIns="91422" rIns="146275" bIns="91422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0" cy="207012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 descr="Microsoft_logo_(2012).svg.png"/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643" y="6268082"/>
            <a:ext cx="1643445" cy="3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4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  <p:sldLayoutId id="2147484035" r:id="rId17"/>
    <p:sldLayoutId id="2147484036" r:id="rId18"/>
    <p:sldLayoutId id="2147484037" r:id="rId19"/>
    <p:sldLayoutId id="2147484038" r:id="rId20"/>
    <p:sldLayoutId id="2147484039" r:id="rId21"/>
    <p:sldLayoutId id="2147484040" r:id="rId22"/>
    <p:sldLayoutId id="2147484041" r:id="rId23"/>
    <p:sldLayoutId id="2147484042" r:id="rId24"/>
    <p:sldLayoutId id="2147484043" r:id="rId25"/>
    <p:sldLayoutId id="2147484044" r:id="rId26"/>
    <p:sldLayoutId id="2147484045" r:id="rId27"/>
    <p:sldLayoutId id="2147484046" r:id="rId28"/>
    <p:sldLayoutId id="2147484047" r:id="rId29"/>
    <p:sldLayoutId id="2147484048" r:id="rId30"/>
    <p:sldLayoutId id="2147484049" r:id="rId31"/>
    <p:sldLayoutId id="2147484050" r:id="rId32"/>
  </p:sldLayoutIdLst>
  <p:transition>
    <p:fade/>
  </p:transition>
  <p:txStyles>
    <p:titleStyle>
      <a:lvl1pPr algn="l" defTabSz="914178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75" marR="0" indent="-236497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75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27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76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99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258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89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78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68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57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47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34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25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15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828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9" r:id="rId1"/>
    <p:sldLayoutId id="2147484060" r:id="rId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BF07C-F70C-4C67-B057-C028B13C04EB}" type="datetimeFigureOut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1/14/19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E8DC5-3D6D-474E-BBD7-49B40684D9E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989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40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16010"/>
              <a:chOff x="12618967" y="-221"/>
              <a:chExt cx="954235" cy="5716010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R:216 G:59 B:1</a:t>
                  </a: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G:120 B:215</a:t>
                  </a: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R:186 G:216 B:10</a:t>
                  </a: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 G:45 B:145</a:t>
                  </a: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G:32 B:80</a:t>
                  </a: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Secondary colors (use only when necessary)</a:t>
                </a: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381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5" y="1031106"/>
            <a:ext cx="11155093" cy="153580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365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6" r:id="rId5"/>
    <p:sldLayoutId id="2147483727" r:id="rId6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Arial" charset="0"/>
        </a:defRPr>
      </a:lvl1pPr>
    </p:titleStyle>
    <p:bodyStyle>
      <a:lvl1pPr marL="339660" marR="0" indent="-33966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800" kern="1200" spc="-7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978" marR="0" indent="-233318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8359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359" algn="l"/>
        </a:tabLst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30090" marR="0" indent="-23173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5472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472" algn="l"/>
        </a:tabLst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5" y="289516"/>
            <a:ext cx="11655078" cy="899664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3" cy="2059005"/>
          </a:xfrm>
          <a:prstGeom prst="rect">
            <a:avLst/>
          </a:prstGeom>
        </p:spPr>
        <p:txBody>
          <a:bodyPr vert="horz" wrap="square" lIns="146300" tIns="91438" rIns="146300" bIns="91438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44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transition>
    <p:fade/>
  </p:transition>
  <p:txStyles>
    <p:titleStyle>
      <a:lvl1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lang="en-US" sz="4800" kern="1200" spc="-100" dirty="0">
          <a:ln w="3175">
            <a:noFill/>
          </a:ln>
          <a:solidFill>
            <a:srgbClr val="002050"/>
          </a:solidFill>
          <a:latin typeface="+mj-lt"/>
          <a:ea typeface="ＭＳ Ｐゴシック" charset="0"/>
          <a:cs typeface="Segoe UI" pitchFamily="34" charset="0"/>
        </a:defRPr>
      </a:lvl1pPr>
      <a:lvl2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2pPr>
      <a:lvl3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3pPr>
      <a:lvl4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4pPr>
      <a:lvl5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5pPr>
      <a:lvl6pPr marL="447844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6pPr>
      <a:lvl7pPr marL="895687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7pPr>
      <a:lvl8pPr marL="1343528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8pPr>
      <a:lvl9pPr marL="1791375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35884" indent="-335884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864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ＭＳ Ｐゴシック" charset="0"/>
          <a:cs typeface="ＭＳ Ｐゴシック" charset="0"/>
        </a:defRPr>
      </a:lvl1pPr>
      <a:lvl2pPr marL="572244" indent="-236361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2pPr>
      <a:lvl3pPr marL="783725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3pPr>
      <a:lvl4pPr marL="1007648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4pPr>
      <a:lvl5pPr marL="1231570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5pPr>
      <a:lvl6pPr marL="2512547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69374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6202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3028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1pPr>
      <a:lvl2pPr marL="45682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2pPr>
      <a:lvl3pPr marL="913653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3pPr>
      <a:lvl4pPr marL="137048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4pPr>
      <a:lvl5pPr marL="1827308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5pPr>
      <a:lvl6pPr marL="2284135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6pPr>
      <a:lvl7pPr marL="2740961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7pPr>
      <a:lvl8pPr marL="319778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8pPr>
      <a:lvl9pPr marL="365461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459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64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  <p:sldLayoutId id="2147483871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0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54D48E-A8B7-489C-8A20-CCFBD80A8F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778" y="2640987"/>
            <a:ext cx="3316000" cy="3249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0AC3D-16B1-43FA-A495-5853A4B7BC97}"/>
              </a:ext>
            </a:extLst>
          </p:cNvPr>
          <p:cNvSpPr txBox="1"/>
          <p:nvPr/>
        </p:nvSpPr>
        <p:spPr>
          <a:xfrm>
            <a:off x="727910" y="100255"/>
            <a:ext cx="107838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>
                <a:solidFill>
                  <a:srgbClr val="002060"/>
                </a:solidFill>
                <a:latin typeface="Impact" panose="020B0806030902050204" pitchFamily="34" charset="0"/>
                <a:cs typeface="Segoe UI Light" panose="020B0502040204020203" pitchFamily="34" charset="0"/>
              </a:rPr>
              <a:t>Discovery Days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Impact" panose="020B0806030902050204" pitchFamily="34" charset="0"/>
                <a:cs typeface="Segoe UI Light" panose="020B0502040204020203" pitchFamily="34" charset="0"/>
              </a:rPr>
              <a:t> Hack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FCAE5A-9CD9-4174-B276-7602652603E4}"/>
              </a:ext>
            </a:extLst>
          </p:cNvPr>
          <p:cNvSpPr txBox="1"/>
          <p:nvPr/>
        </p:nvSpPr>
        <p:spPr>
          <a:xfrm>
            <a:off x="547209" y="1920005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Andy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Wahrenberger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C1254-1437-412B-A0C4-F2AEC941EDA1}"/>
              </a:ext>
            </a:extLst>
          </p:cNvPr>
          <p:cNvSpPr txBox="1"/>
          <p:nvPr/>
        </p:nvSpPr>
        <p:spPr>
          <a:xfrm>
            <a:off x="895552" y="2443225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 Solution Architect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D6F58-EA11-412F-A4EF-045FDD6C8A48}"/>
              </a:ext>
            </a:extLst>
          </p:cNvPr>
          <p:cNvSpPr txBox="1"/>
          <p:nvPr/>
        </p:nvSpPr>
        <p:spPr>
          <a:xfrm>
            <a:off x="2895978" y="936435"/>
            <a:ext cx="662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Impact" panose="020B0806030902050204" pitchFamily="34" charset="0"/>
                <a:cs typeface="Segoe UI Light" panose="020B0502040204020203" pitchFamily="34" charset="0"/>
              </a:rPr>
              <a:t>Welcome &amp; Intros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0D2516-AE11-40C5-8311-507F9FCBAB3B}"/>
              </a:ext>
            </a:extLst>
          </p:cNvPr>
          <p:cNvSpPr txBox="1"/>
          <p:nvPr/>
        </p:nvSpPr>
        <p:spPr>
          <a:xfrm>
            <a:off x="547209" y="2930643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Gino </a:t>
            </a:r>
            <a:r>
              <a:rPr lang="en-US" sz="2800" b="1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Filicetti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3E6C56-6457-40E0-9DF4-742824DD22A6}"/>
              </a:ext>
            </a:extLst>
          </p:cNvPr>
          <p:cNvSpPr txBox="1"/>
          <p:nvPr/>
        </p:nvSpPr>
        <p:spPr>
          <a:xfrm>
            <a:off x="920247" y="3489665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FFFF00"/>
                </a:solidFill>
              </a:rPr>
              <a:t>Cloud Solution Architect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D478F9-A0BA-46F8-839C-FD5A30327CB6}"/>
              </a:ext>
            </a:extLst>
          </p:cNvPr>
          <p:cNvSpPr txBox="1"/>
          <p:nvPr/>
        </p:nvSpPr>
        <p:spPr>
          <a:xfrm>
            <a:off x="7505794" y="1945758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John </a:t>
            </a:r>
            <a:r>
              <a:rPr lang="en-US" sz="2800" b="1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Manaloto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6FB13C-7E4B-4F65-B2AF-B2980F7F4330}"/>
              </a:ext>
            </a:extLst>
          </p:cNvPr>
          <p:cNvSpPr txBox="1"/>
          <p:nvPr/>
        </p:nvSpPr>
        <p:spPr>
          <a:xfrm>
            <a:off x="7854137" y="2468978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FFFF00"/>
                </a:solidFill>
              </a:rPr>
              <a:t>Cloud Solution Architect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2923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2280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use any tooling you want, but we strongly encourage (and will only support the following):</a:t>
            </a:r>
          </a:p>
          <a:p>
            <a:pPr lvl="1"/>
            <a:r>
              <a:rPr lang="en-US" dirty="0"/>
              <a:t>Azure Cloud Shell</a:t>
            </a:r>
          </a:p>
          <a:p>
            <a:pPr lvl="1"/>
            <a:r>
              <a:rPr lang="en-US" dirty="0"/>
              <a:t>Azure CLI in the Cloud Shell</a:t>
            </a:r>
          </a:p>
          <a:p>
            <a:pPr lvl="1"/>
            <a:r>
              <a:rPr lang="en-US" dirty="0"/>
              <a:t>Azure Portal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Tooling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C24C1-8B90-0D45-8CDD-AB4059861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463" y="3576965"/>
            <a:ext cx="3746500" cy="276860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EAD316A-D6E8-184C-928F-443489D9E196}"/>
              </a:ext>
            </a:extLst>
          </p:cNvPr>
          <p:cNvSpPr txBox="1">
            <a:spLocks/>
          </p:cNvSpPr>
          <p:nvPr/>
        </p:nvSpPr>
        <p:spPr>
          <a:xfrm>
            <a:off x="8853372" y="231656"/>
            <a:ext cx="2964816" cy="461628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>
                <a:solidFill>
                  <a:srgbClr val="FF0000"/>
                </a:solidFill>
              </a:rPr>
              <a:t>aka.ms</a:t>
            </a:r>
            <a:r>
              <a:rPr lang="en-US" sz="2000" b="1" dirty="0">
                <a:solidFill>
                  <a:srgbClr val="FF0000"/>
                </a:solidFill>
              </a:rPr>
              <a:t>/</a:t>
            </a:r>
            <a:r>
              <a:rPr lang="en-US" sz="2000" b="1" dirty="0" err="1">
                <a:solidFill>
                  <a:srgbClr val="FF0000"/>
                </a:solidFill>
              </a:rPr>
              <a:t>msoa</a:t>
            </a:r>
            <a:r>
              <a:rPr lang="en-US" sz="2000" b="1" dirty="0">
                <a:solidFill>
                  <a:srgbClr val="FF0000"/>
                </a:solidFill>
              </a:rPr>
              <a:t>-challenges</a:t>
            </a:r>
          </a:p>
        </p:txBody>
      </p:sp>
    </p:spTree>
    <p:extLst>
      <p:ext uri="{BB962C8B-B14F-4D97-AF65-F5344CB8AC3E}">
        <p14:creationId xmlns:p14="http://schemas.microsoft.com/office/powerpoint/2010/main" val="194055557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96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Search engines are your friend! Azure is a hot technology and much ink has been spilled on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Finding Answers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43420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The Azure docs are your best bet.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Many of the related open source projects used </a:t>
            </a:r>
            <a:r>
              <a:rPr lang="en-US" b="1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here have top notch documentation!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080F5-79C7-5F4C-AA72-4364AAA73A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478" y="2458752"/>
            <a:ext cx="2928468" cy="2266565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72D9D88-8CA5-6A4F-BE1A-780A0D6D53BD}"/>
              </a:ext>
            </a:extLst>
          </p:cNvPr>
          <p:cNvSpPr txBox="1">
            <a:spLocks/>
          </p:cNvSpPr>
          <p:nvPr/>
        </p:nvSpPr>
        <p:spPr>
          <a:xfrm>
            <a:off x="8853372" y="231656"/>
            <a:ext cx="2964816" cy="461628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>
                <a:solidFill>
                  <a:srgbClr val="FF0000"/>
                </a:solidFill>
              </a:rPr>
              <a:t>aka.ms</a:t>
            </a:r>
            <a:r>
              <a:rPr lang="en-US" sz="2000" b="1" dirty="0">
                <a:solidFill>
                  <a:srgbClr val="FF0000"/>
                </a:solidFill>
              </a:rPr>
              <a:t>/</a:t>
            </a:r>
            <a:r>
              <a:rPr lang="en-US" sz="2000" b="1" dirty="0" err="1">
                <a:solidFill>
                  <a:srgbClr val="FF0000"/>
                </a:solidFill>
              </a:rPr>
              <a:t>msoa</a:t>
            </a:r>
            <a:r>
              <a:rPr lang="en-US" sz="2000" b="1" dirty="0">
                <a:solidFill>
                  <a:srgbClr val="FF0000"/>
                </a:solidFill>
              </a:rPr>
              <a:t>-challenges</a:t>
            </a:r>
          </a:p>
        </p:txBody>
      </p:sp>
    </p:spTree>
    <p:extLst>
      <p:ext uri="{BB962C8B-B14F-4D97-AF65-F5344CB8AC3E}">
        <p14:creationId xmlns:p14="http://schemas.microsoft.com/office/powerpoint/2010/main" val="32164197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2139175"/>
          </a:xfrm>
        </p:spPr>
        <p:txBody>
          <a:bodyPr/>
          <a:lstStyle/>
          <a:p>
            <a:r>
              <a:rPr lang="en-US" dirty="0"/>
              <a:t>And now death by</a:t>
            </a:r>
            <a:br>
              <a:rPr lang="en-US" dirty="0"/>
            </a:br>
            <a:r>
              <a:rPr lang="en-US" dirty="0"/>
              <a:t>Power Point… 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E8D2E-20E3-4040-B116-E432440A4E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28" y="0"/>
            <a:ext cx="587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7833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2803973"/>
          </a:xfrm>
        </p:spPr>
        <p:txBody>
          <a:bodyPr/>
          <a:lstStyle/>
          <a:p>
            <a:r>
              <a:rPr lang="en-US" dirty="0"/>
              <a:t>And now death by</a:t>
            </a:r>
            <a:br>
              <a:rPr lang="en-US" dirty="0"/>
            </a:br>
            <a:r>
              <a:rPr lang="en-US" dirty="0"/>
              <a:t>Power Point… </a:t>
            </a:r>
            <a:br>
              <a:rPr lang="en-US" dirty="0"/>
            </a:br>
            <a:r>
              <a:rPr lang="en-US" sz="4400" dirty="0">
                <a:solidFill>
                  <a:srgbClr val="FFC000"/>
                </a:solidFill>
              </a:rPr>
              <a:t>(just kidding!)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E8D2E-20E3-4040-B116-E432440A4E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28" y="0"/>
            <a:ext cx="587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1639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9136" y="2771205"/>
            <a:ext cx="10134216" cy="213917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Microservices in Azure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Kick-off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27DE31-05E3-4CB7-B516-7993717BFCC3}"/>
              </a:ext>
            </a:extLst>
          </p:cNvPr>
          <p:cNvSpPr txBox="1">
            <a:spLocks/>
          </p:cNvSpPr>
          <p:nvPr/>
        </p:nvSpPr>
        <p:spPr>
          <a:xfrm>
            <a:off x="520848" y="252169"/>
            <a:ext cx="70952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Discovery Days Hack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27592CA-1E00-C142-9435-727BD0779788}"/>
              </a:ext>
            </a:extLst>
          </p:cNvPr>
          <p:cNvSpPr txBox="1">
            <a:spLocks/>
          </p:cNvSpPr>
          <p:nvPr/>
        </p:nvSpPr>
        <p:spPr>
          <a:xfrm>
            <a:off x="976607" y="1445642"/>
            <a:ext cx="3450177" cy="69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January 15, 2019</a:t>
            </a:r>
          </a:p>
        </p:txBody>
      </p:sp>
    </p:spTree>
    <p:extLst>
      <p:ext uri="{BB962C8B-B14F-4D97-AF65-F5344CB8AC3E}">
        <p14:creationId xmlns:p14="http://schemas.microsoft.com/office/powerpoint/2010/main" val="418852184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BC7268-C054-493A-83F5-9A2863D09E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49F75-E75C-4B49-BCB0-8DBC2C2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912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 will get your hands dirty</a:t>
            </a:r>
          </a:p>
        </p:txBody>
      </p:sp>
    </p:spTree>
    <p:extLst>
      <p:ext uri="{BB962C8B-B14F-4D97-AF65-F5344CB8AC3E}">
        <p14:creationId xmlns:p14="http://schemas.microsoft.com/office/powerpoint/2010/main" val="295374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2263FE-8F8C-4402-9C9B-5C799670F6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AFDB46-B807-44D7-A7D0-01BC94D0D87F}"/>
              </a:ext>
            </a:extLst>
          </p:cNvPr>
          <p:cNvSpPr txBox="1">
            <a:spLocks/>
          </p:cNvSpPr>
          <p:nvPr/>
        </p:nvSpPr>
        <p:spPr>
          <a:xfrm>
            <a:off x="-39269" y="5742691"/>
            <a:ext cx="122312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*results may vary</a:t>
            </a:r>
            <a:endParaRPr kumimoji="0" lang="en-US" sz="54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670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ogistics">
            <a:extLst>
              <a:ext uri="{FF2B5EF4-FFF2-40B4-BE49-F238E27FC236}">
                <a16:creationId xmlns:a16="http://schemas.microsoft.com/office/drawing/2014/main" id="{F881C863-DC1B-46E7-9F98-7B1E3F21C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6033D-F46C-4EC0-A372-730EAAEC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255" y="1896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497346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1524" y="1446780"/>
            <a:ext cx="11548949" cy="62782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Please download your student guide from here: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Student Guide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1631938-0FCB-B446-ABD1-EAC0E85BE746}"/>
              </a:ext>
            </a:extLst>
          </p:cNvPr>
          <p:cNvSpPr txBox="1">
            <a:spLocks/>
          </p:cNvSpPr>
          <p:nvPr/>
        </p:nvSpPr>
        <p:spPr>
          <a:xfrm>
            <a:off x="1911984" y="2921187"/>
            <a:ext cx="8368031" cy="1015626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6000" b="1" dirty="0" err="1"/>
              <a:t>aka.ms</a:t>
            </a:r>
            <a:r>
              <a:rPr lang="en-US" sz="6000" b="1" dirty="0"/>
              <a:t>/</a:t>
            </a:r>
            <a:r>
              <a:rPr lang="en-US" sz="6000" b="1" dirty="0" err="1"/>
              <a:t>msoa</a:t>
            </a:r>
            <a:r>
              <a:rPr lang="en-US" sz="6000" b="1" dirty="0"/>
              <a:t>-challenges</a:t>
            </a:r>
          </a:p>
        </p:txBody>
      </p:sp>
    </p:spTree>
    <p:extLst>
      <p:ext uri="{BB962C8B-B14F-4D97-AF65-F5344CB8AC3E}">
        <p14:creationId xmlns:p14="http://schemas.microsoft.com/office/powerpoint/2010/main" val="87523952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2260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Challenges are cumulative, building upon each other.</a:t>
            </a:r>
          </a:p>
          <a:p>
            <a:r>
              <a:rPr lang="en-US" dirty="0"/>
              <a:t>Establish Confidence – start small and simple (think hello world)</a:t>
            </a:r>
          </a:p>
          <a:p>
            <a:r>
              <a:rPr lang="en-US" dirty="0"/>
              <a:t>Build Competence – by having successively more complex challenges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Challenges are NOT step-by-step hands on labs! </a:t>
            </a:r>
          </a:p>
          <a:p>
            <a:pPr marL="0" indent="0">
              <a:buNone/>
            </a:pPr>
            <a:r>
              <a:rPr lang="en-US" dirty="0"/>
              <a:t>No “clicking here” or “copy n pasting there”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 definitions are short.  A couple of sentences or bullet points stating the end goal(s) and perhaps a hint at the skill(s) needed.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MUST work together as a team to figure out how to complete them!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Format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0D3D524-2672-1B45-8E50-1BB179355D7B}"/>
              </a:ext>
            </a:extLst>
          </p:cNvPr>
          <p:cNvSpPr txBox="1">
            <a:spLocks/>
          </p:cNvSpPr>
          <p:nvPr/>
        </p:nvSpPr>
        <p:spPr>
          <a:xfrm>
            <a:off x="8853372" y="231656"/>
            <a:ext cx="2964816" cy="461628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>
                <a:solidFill>
                  <a:srgbClr val="FF0000"/>
                </a:solidFill>
              </a:rPr>
              <a:t>aka.ms</a:t>
            </a:r>
            <a:r>
              <a:rPr lang="en-US" sz="2000" b="1" dirty="0">
                <a:solidFill>
                  <a:srgbClr val="FF0000"/>
                </a:solidFill>
              </a:rPr>
              <a:t>/</a:t>
            </a:r>
            <a:r>
              <a:rPr lang="en-US" sz="2000" b="1" dirty="0" err="1">
                <a:solidFill>
                  <a:srgbClr val="FF0000"/>
                </a:solidFill>
              </a:rPr>
              <a:t>msoa</a:t>
            </a:r>
            <a:r>
              <a:rPr lang="en-US" sz="2000" b="1" dirty="0">
                <a:solidFill>
                  <a:srgbClr val="FF0000"/>
                </a:solidFill>
              </a:rPr>
              <a:t>-challenges</a:t>
            </a:r>
          </a:p>
        </p:txBody>
      </p:sp>
    </p:spTree>
    <p:extLst>
      <p:ext uri="{BB962C8B-B14F-4D97-AF65-F5344CB8AC3E}">
        <p14:creationId xmlns:p14="http://schemas.microsoft.com/office/powerpoint/2010/main" val="223627037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724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each challenge we will deliver a ”mini-lecture” explaining concepts in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Format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4592208" y="3604163"/>
            <a:ext cx="7891349" cy="1520380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Don’t be beholden by the clock!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Move quickly or take it slow.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Your proctors are here to help you.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F3A31-D728-6847-84F5-F504F4CF9D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441" y="3026579"/>
            <a:ext cx="2871158" cy="2871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863E0E-ABEA-407C-8F78-D0010835A14D}"/>
              </a:ext>
            </a:extLst>
          </p:cNvPr>
          <p:cNvSpPr txBox="1"/>
          <p:nvPr/>
        </p:nvSpPr>
        <p:spPr>
          <a:xfrm>
            <a:off x="269239" y="2025539"/>
            <a:ext cx="10996638" cy="14034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We’ll review results for each challenge when it looks like a majority of folks have completed the challenge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F041D55-6BB4-F24E-872F-DF37797547C4}"/>
              </a:ext>
            </a:extLst>
          </p:cNvPr>
          <p:cNvSpPr txBox="1">
            <a:spLocks/>
          </p:cNvSpPr>
          <p:nvPr/>
        </p:nvSpPr>
        <p:spPr>
          <a:xfrm>
            <a:off x="8853372" y="231656"/>
            <a:ext cx="2964816" cy="461628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>
                <a:solidFill>
                  <a:srgbClr val="FF0000"/>
                </a:solidFill>
              </a:rPr>
              <a:t>aka.ms</a:t>
            </a:r>
            <a:r>
              <a:rPr lang="en-US" sz="2000" b="1" dirty="0">
                <a:solidFill>
                  <a:srgbClr val="FF0000"/>
                </a:solidFill>
              </a:rPr>
              <a:t>/</a:t>
            </a:r>
            <a:r>
              <a:rPr lang="en-US" sz="2000" b="1" dirty="0" err="1">
                <a:solidFill>
                  <a:srgbClr val="FF0000"/>
                </a:solidFill>
              </a:rPr>
              <a:t>msoa</a:t>
            </a:r>
            <a:r>
              <a:rPr lang="en-US" sz="2000" b="1" dirty="0">
                <a:solidFill>
                  <a:srgbClr val="FF0000"/>
                </a:solidFill>
              </a:rPr>
              <a:t>-challenges</a:t>
            </a:r>
          </a:p>
        </p:txBody>
      </p:sp>
    </p:spTree>
    <p:extLst>
      <p:ext uri="{BB962C8B-B14F-4D97-AF65-F5344CB8AC3E}">
        <p14:creationId xmlns:p14="http://schemas.microsoft.com/office/powerpoint/2010/main" val="14732744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10464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will have proctors through-out the whole hack.</a:t>
            </a:r>
          </a:p>
          <a:p>
            <a:pPr marL="0" indent="0">
              <a:buNone/>
            </a:pPr>
            <a:r>
              <a:rPr lang="en-US" dirty="0"/>
              <a:t>Use them! But don’t expect them to give you all the answers.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Proctors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 to know your proctor, their likes and dislikes...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All the better to find a bribe that works!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BF2DD-22F0-644C-9EE6-AE12295D9D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806" y="2377217"/>
            <a:ext cx="2515811" cy="2515811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26A790D-F914-394A-89D2-10557D92112F}"/>
              </a:ext>
            </a:extLst>
          </p:cNvPr>
          <p:cNvSpPr txBox="1">
            <a:spLocks/>
          </p:cNvSpPr>
          <p:nvPr/>
        </p:nvSpPr>
        <p:spPr>
          <a:xfrm>
            <a:off x="8853372" y="231656"/>
            <a:ext cx="2964816" cy="461628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>
                <a:solidFill>
                  <a:srgbClr val="FF0000"/>
                </a:solidFill>
              </a:rPr>
              <a:t>aka.ms</a:t>
            </a:r>
            <a:r>
              <a:rPr lang="en-US" sz="2000" b="1" dirty="0">
                <a:solidFill>
                  <a:srgbClr val="FF0000"/>
                </a:solidFill>
              </a:rPr>
              <a:t>/</a:t>
            </a:r>
            <a:r>
              <a:rPr lang="en-US" sz="2000" b="1" dirty="0" err="1">
                <a:solidFill>
                  <a:srgbClr val="FF0000"/>
                </a:solidFill>
              </a:rPr>
              <a:t>msoa</a:t>
            </a:r>
            <a:r>
              <a:rPr lang="en-US" sz="2000" b="1" dirty="0">
                <a:solidFill>
                  <a:srgbClr val="FF0000"/>
                </a:solidFill>
              </a:rPr>
              <a:t>-challenges</a:t>
            </a:r>
          </a:p>
        </p:txBody>
      </p:sp>
    </p:spTree>
    <p:extLst>
      <p:ext uri="{BB962C8B-B14F-4D97-AF65-F5344CB8AC3E}">
        <p14:creationId xmlns:p14="http://schemas.microsoft.com/office/powerpoint/2010/main" val="36782746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1.xml><?xml version="1.0" encoding="utf-8"?>
<a:theme xmlns:a="http://schemas.openxmlformats.org/drawingml/2006/main" name="2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ppt/theme/theme12.xml><?xml version="1.0" encoding="utf-8"?>
<a:theme xmlns:a="http://schemas.openxmlformats.org/drawingml/2006/main" name="3_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3.xml><?xml version="1.0" encoding="utf-8"?>
<a:theme xmlns:a="http://schemas.openxmlformats.org/drawingml/2006/main" name="5-50225 Digital Transformation Acadmey 2018">
  <a:themeElements>
    <a:clrScheme name="Custom 6">
      <a:dk1>
        <a:srgbClr val="0D0D0D"/>
      </a:dk1>
      <a:lt1>
        <a:srgbClr val="FFFFFF"/>
      </a:lt1>
      <a:dk2>
        <a:srgbClr val="002050"/>
      </a:dk2>
      <a:lt2>
        <a:srgbClr val="E6E6E6"/>
      </a:lt2>
      <a:accent1>
        <a:srgbClr val="0078D4"/>
      </a:accent1>
      <a:accent2>
        <a:srgbClr val="00BCF2"/>
      </a:accent2>
      <a:accent3>
        <a:srgbClr val="494949"/>
      </a:accent3>
      <a:accent4>
        <a:srgbClr val="737373"/>
      </a:accent4>
      <a:accent5>
        <a:srgbClr val="5C2D91"/>
      </a:accent5>
      <a:accent6>
        <a:srgbClr val="BAD80A"/>
      </a:accent6>
      <a:hlink>
        <a:srgbClr val="0078D4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pp Sales Session_DTA 2018_Template with Core Slides_20180828" id="{D38D3C6C-4008-4837-91F8-A323E6675ABF}" vid="{3362EA76-8940-4188-86B9-C598593ECFED}"/>
    </a:ext>
  </a:extLst>
</a:theme>
</file>

<file path=ppt/theme/theme14.xml><?xml version="1.0" encoding="utf-8"?>
<a:theme xmlns:a="http://schemas.openxmlformats.org/drawingml/2006/main" name="Azure Dev Dark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 Developer Template" id="{391AED37-9504-4F4A-9002-F0F9A33BE5A1}" vid="{07EA6CC6-0313-4A0C-92B2-C4471F5AFDFA}"/>
    </a:ext>
  </a:extLst>
</a:theme>
</file>

<file path=ppt/theme/theme15.xml><?xml version="1.0" encoding="utf-8"?>
<a:theme xmlns:a="http://schemas.openxmlformats.org/drawingml/2006/main" name="4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6.xml><?xml version="1.0" encoding="utf-8"?>
<a:theme xmlns:a="http://schemas.openxmlformats.org/drawingml/2006/main" name="WHITE TEMPLATE">
  <a:themeElements>
    <a:clrScheme name="MSVID White and Teal_10-2014">
      <a:dk1>
        <a:srgbClr val="505050"/>
      </a:dk1>
      <a:lt1>
        <a:srgbClr val="FFFFFF"/>
      </a:lt1>
      <a:dk2>
        <a:srgbClr val="008272"/>
      </a:dk2>
      <a:lt2>
        <a:srgbClr val="D5F7F6"/>
      </a:lt2>
      <a:accent1>
        <a:srgbClr val="008272"/>
      </a:accent1>
      <a:accent2>
        <a:srgbClr val="B4009E"/>
      </a:accent2>
      <a:accent3>
        <a:srgbClr val="004B50"/>
      </a:accent3>
      <a:accent4>
        <a:srgbClr val="0078D7"/>
      </a:accent4>
      <a:accent5>
        <a:srgbClr val="5C2D91"/>
      </a:accent5>
      <a:accent6>
        <a:srgbClr val="D83B01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TEAL_1" id="{5E4F6A35-5222-4964-BF6B-D8D6040D0130}" vid="{5DED90E8-4E6D-48DC-ABF5-5DF803FF6458}"/>
    </a:ext>
  </a:extLst>
</a:theme>
</file>

<file path=ppt/theme/theme17.xml><?xml version="1.0" encoding="utf-8"?>
<a:theme xmlns:a="http://schemas.openxmlformats.org/drawingml/2006/main" name="5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4.xml><?xml version="1.0" encoding="utf-8"?>
<a:theme xmlns:a="http://schemas.openxmlformats.org/drawingml/2006/main" name="1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5.xml><?xml version="1.0" encoding="utf-8"?>
<a:theme xmlns:a="http://schemas.openxmlformats.org/drawingml/2006/main" name="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DA3E9A10-DA9F-4DD8-B50B-5232D30DCC33}" vid="{851D39C6-C268-4F1F-9399-A4174C5AF8C5}"/>
    </a:ext>
  </a:extLst>
</a:theme>
</file>

<file path=ppt/theme/theme6.xml><?xml version="1.0" encoding="utf-8"?>
<a:theme xmlns:a="http://schemas.openxmlformats.org/drawingml/2006/main" name="Content Slides - Light">
  <a:themeElements>
    <a:clrScheme name="VS Studio 11_Light">
      <a:dk1>
        <a:srgbClr val="000000"/>
      </a:dk1>
      <a:lt1>
        <a:srgbClr val="FFFFFF"/>
      </a:lt1>
      <a:dk2>
        <a:srgbClr val="68217A"/>
      </a:dk2>
      <a:lt2>
        <a:srgbClr val="505050"/>
      </a:lt2>
      <a:accent1>
        <a:srgbClr val="68217A"/>
      </a:accent1>
      <a:accent2>
        <a:srgbClr val="00188F"/>
      </a:accent2>
      <a:accent3>
        <a:srgbClr val="BAD80A"/>
      </a:accent3>
      <a:accent4>
        <a:srgbClr val="00BCF2"/>
      </a:accent4>
      <a:accent5>
        <a:srgbClr val="FF8C00"/>
      </a:accent5>
      <a:accent6>
        <a:srgbClr val="009E49"/>
      </a:accent6>
      <a:hlink>
        <a:srgbClr val="00BCF2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000" spc="-5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2400" spc="-7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6_7-30269_Server &amp; Tools Business_16x9">
  <a:themeElements>
    <a:clrScheme name="Custom 9">
      <a:dk1>
        <a:srgbClr val="505050"/>
      </a:dk1>
      <a:lt1>
        <a:srgbClr val="FFFFFF"/>
      </a:lt1>
      <a:dk2>
        <a:srgbClr val="505050"/>
      </a:dk2>
      <a:lt2>
        <a:srgbClr val="969696"/>
      </a:lt2>
      <a:accent1>
        <a:srgbClr val="002050"/>
      </a:accent1>
      <a:accent2>
        <a:srgbClr val="0072C6"/>
      </a:accent2>
      <a:accent3>
        <a:srgbClr val="442359"/>
      </a:accent3>
      <a:accent4>
        <a:srgbClr val="68217A"/>
      </a:accent4>
      <a:accent5>
        <a:srgbClr val="DC3C00"/>
      </a:accent5>
      <a:accent6>
        <a:srgbClr val="FF8C00"/>
      </a:accent6>
      <a:hlink>
        <a:srgbClr val="0072C5"/>
      </a:hlink>
      <a:folHlink>
        <a:srgbClr val="96969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eople-Centric IT Customer Conversation Deck - Full Deck 2 Oct_v03.pptx" id="{CDD58DAD-3C0C-4EE5-BCF6-8EEC9E02A637}" vid="{142E583D-6DCD-4F9B-876C-242AC5EFF6D0}"/>
    </a:ext>
  </a:extLst>
</a:theme>
</file>

<file path=ppt/theme/theme8.xml><?xml version="1.0" encoding="utf-8"?>
<a:theme xmlns:a="http://schemas.openxmlformats.org/drawingml/2006/main" name="2_EBC_2017">
  <a:themeElements>
    <a:clrScheme name="Custom 2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13B3"/>
      </a:accent2>
      <a:accent3>
        <a:srgbClr val="C6CFCF"/>
      </a:accent3>
      <a:accent4>
        <a:srgbClr val="00A4B3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9.xml><?xml version="1.0" encoding="utf-8"?>
<a:theme xmlns:a="http://schemas.openxmlformats.org/drawingml/2006/main" name="1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36984313-f623-41bb-a65c-16a37d29f6f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8F4F3D64ED8742A4722C7FA5D444DB" ma:contentTypeVersion="10" ma:contentTypeDescription="Create a new document." ma:contentTypeScope="" ma:versionID="6af96e04080b60a45b019feeca7a37aa">
  <xsd:schema xmlns:xsd="http://www.w3.org/2001/XMLSchema" xmlns:xs="http://www.w3.org/2001/XMLSchema" xmlns:p="http://schemas.microsoft.com/office/2006/metadata/properties" xmlns:ns1="http://schemas.microsoft.com/sharepoint/v3" xmlns:ns2="36984313-f623-41bb-a65c-16a37d29f6f8" xmlns:ns3="fa40b356-8329-45cf-bdd1-8a6639dbec32" targetNamespace="http://schemas.microsoft.com/office/2006/metadata/properties" ma:root="true" ma:fieldsID="a16216aa0538460924a13a680e0634d6" ns1:_="" ns2:_="" ns3:_="">
    <xsd:import namespace="http://schemas.microsoft.com/sharepoint/v3"/>
    <xsd:import namespace="36984313-f623-41bb-a65c-16a37d29f6f8"/>
    <xsd:import namespace="fa40b356-8329-45cf-bdd1-8a6639dbec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984313-f623-41bb-a65c-16a37d29f6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40b356-8329-45cf-bdd1-8a6639dbec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400C92-396E-4C43-9CCF-9CDD730F8135}">
  <ds:schemaRefs>
    <ds:schemaRef ds:uri="http://purl.org/dc/elements/1.1/"/>
    <ds:schemaRef ds:uri="fa40b356-8329-45cf-bdd1-8a6639dbec32"/>
    <ds:schemaRef ds:uri="http://schemas.microsoft.com/office/infopath/2007/PartnerControls"/>
    <ds:schemaRef ds:uri="http://schemas.microsoft.com/office/2006/metadata/properties"/>
    <ds:schemaRef ds:uri="http://schemas.microsoft.com/sharepoint/v3"/>
    <ds:schemaRef ds:uri="http://schemas.openxmlformats.org/package/2006/metadata/core-properties"/>
    <ds:schemaRef ds:uri="http://schemas.microsoft.com/office/2006/documentManagement/types"/>
    <ds:schemaRef ds:uri="36984313-f623-41bb-a65c-16a37d29f6f8"/>
    <ds:schemaRef ds:uri="http://www.w3.org/XML/1998/namespace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64E4E3C-1033-4259-A7C2-635ADB2C4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6984313-f623-41bb-a65c-16a37d29f6f8"/>
    <ds:schemaRef ds:uri="fa40b356-8329-45cf-bdd1-8a6639dbec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972FED-198B-4A44-BF4D-F25BA519C3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591</Words>
  <Application>Microsoft Macintosh PowerPoint</Application>
  <PresentationFormat>Widescreen</PresentationFormat>
  <Paragraphs>81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13</vt:i4>
      </vt:variant>
    </vt:vector>
  </HeadingPairs>
  <TitlesOfParts>
    <vt:vector size="51" baseType="lpstr">
      <vt:lpstr>Arial</vt:lpstr>
      <vt:lpstr>Calibri</vt:lpstr>
      <vt:lpstr>Calibri Light</vt:lpstr>
      <vt:lpstr>Consolas</vt:lpstr>
      <vt:lpstr>Courier New</vt:lpstr>
      <vt:lpstr>Impact</vt:lpstr>
      <vt:lpstr>JACKPORT COLLEGE NCV</vt:lpstr>
      <vt:lpstr>Lucida Grande</vt:lpstr>
      <vt:lpstr>Noto Sans Symbols</vt:lpstr>
      <vt:lpstr>Noto Symbol</vt:lpstr>
      <vt:lpstr>Quattrocento Sans</vt:lpstr>
      <vt:lpstr>Segoe Pro</vt:lpstr>
      <vt:lpstr>Segoe Pro Semibold</vt:lpstr>
      <vt:lpstr>Segoe Semibold</vt:lpstr>
      <vt:lpstr>Segoe UI</vt:lpstr>
      <vt:lpstr>Segoe UI Light</vt:lpstr>
      <vt:lpstr>Segoe UI Semibold</vt:lpstr>
      <vt:lpstr>Segoe UI Semilight</vt:lpstr>
      <vt:lpstr>Source Sans Pro</vt:lpstr>
      <vt:lpstr>Verdana</vt:lpstr>
      <vt:lpstr>Wingdings</vt:lpstr>
      <vt:lpstr>Office Theme</vt:lpstr>
      <vt:lpstr>1_Office Theme</vt:lpstr>
      <vt:lpstr>2_5-30660_TR21_BO_CT_Template</vt:lpstr>
      <vt:lpstr>1_5-30660_TR21_BO_CT_Template</vt:lpstr>
      <vt:lpstr>5-50033_TR23_BO_CT_Template</vt:lpstr>
      <vt:lpstr>Content Slides - Light</vt:lpstr>
      <vt:lpstr>6_7-30269_Server &amp; Tools Business_16x9</vt:lpstr>
      <vt:lpstr>2_EBC_2017</vt:lpstr>
      <vt:lpstr>1_C+E Readiness Template</vt:lpstr>
      <vt:lpstr>5-30660_TR21_BO_CT_Template</vt:lpstr>
      <vt:lpstr>2_C+E Readiness Template</vt:lpstr>
      <vt:lpstr>3_5-30660_TR21_BO_CT_Template</vt:lpstr>
      <vt:lpstr>5-50225 Digital Transformation Acadmey 2018</vt:lpstr>
      <vt:lpstr>Azure Dev Dark - 2018H2</vt:lpstr>
      <vt:lpstr>4_5-30660_TR21_BO_CT_Template</vt:lpstr>
      <vt:lpstr>WHITE TEMPLATE</vt:lpstr>
      <vt:lpstr>5_5-30660_TR21_BO_CT_Template</vt:lpstr>
      <vt:lpstr>PowerPoint Presentation</vt:lpstr>
      <vt:lpstr>Microservices in Azure Kick-off</vt:lpstr>
      <vt:lpstr>You will get your hands dirty</vt:lpstr>
      <vt:lpstr>PowerPoint Presentation</vt:lpstr>
      <vt:lpstr>Logistics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now death by Power Point… </vt:lpstr>
      <vt:lpstr>And now death by Power Point…  (just kidding!)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DTA What the Hack</dc:title>
  <dc:creator/>
  <cp:revision>7</cp:revision>
  <dcterms:created xsi:type="dcterms:W3CDTF">1601-01-01T00:00:00Z</dcterms:created>
  <dcterms:modified xsi:type="dcterms:W3CDTF">2019-01-14T17:12:01Z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peterlau@microsoft.com</vt:lpwstr>
  </property>
  <property fmtid="{D5CDD505-2E9C-101B-9397-08002B2CF9AE}" pid="5" name="MSIP_Label_f42aa342-8706-4288-bd11-ebb85995028c_SetDate">
    <vt:lpwstr>2018-06-19T23:36:52.4309195Z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0x010100B38F4F3D64ED8742A4722C7FA5D444DB</vt:lpwstr>
  </property>
</Properties>
</file>